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3" r:id="rId4"/>
    <p:sldId id="264" r:id="rId5"/>
    <p:sldId id="265" r:id="rId6"/>
    <p:sldId id="266" r:id="rId7"/>
    <p:sldId id="280" r:id="rId8"/>
    <p:sldId id="287" r:id="rId9"/>
    <p:sldId id="288" r:id="rId10"/>
    <p:sldId id="289" r:id="rId11"/>
    <p:sldId id="290" r:id="rId12"/>
    <p:sldId id="262" r:id="rId13"/>
    <p:sldId id="283" r:id="rId14"/>
    <p:sldId id="284" r:id="rId15"/>
    <p:sldId id="285" r:id="rId16"/>
    <p:sldId id="286" r:id="rId17"/>
    <p:sldId id="258" r:id="rId18"/>
    <p:sldId id="275" r:id="rId19"/>
    <p:sldId id="276" r:id="rId20"/>
    <p:sldId id="277" r:id="rId21"/>
    <p:sldId id="278" r:id="rId22"/>
    <p:sldId id="259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6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15223-88AB-DE41-9613-CB989501DA4D}" type="datetimeFigureOut">
              <a:rPr lang="en-US" smtClean="0"/>
              <a:t>7/16/2013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BBCA0-D4CB-E947-B782-90F7417B5C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481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15223-88AB-DE41-9613-CB989501DA4D}" type="datetimeFigureOut">
              <a:rPr lang="en-US" smtClean="0"/>
              <a:t>7/16/2013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BBCA0-D4CB-E947-B782-90F7417B5C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006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15223-88AB-DE41-9613-CB989501DA4D}" type="datetimeFigureOut">
              <a:rPr lang="en-US" smtClean="0"/>
              <a:t>7/16/2013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BBCA0-D4CB-E947-B782-90F7417B5C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938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15223-88AB-DE41-9613-CB989501DA4D}" type="datetimeFigureOut">
              <a:rPr lang="en-US" smtClean="0"/>
              <a:t>7/16/2013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BBCA0-D4CB-E947-B782-90F7417B5C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997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15223-88AB-DE41-9613-CB989501DA4D}" type="datetimeFigureOut">
              <a:rPr lang="en-US" smtClean="0"/>
              <a:t>7/16/2013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BBCA0-D4CB-E947-B782-90F7417B5C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032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15223-88AB-DE41-9613-CB989501DA4D}" type="datetimeFigureOut">
              <a:rPr lang="en-US" smtClean="0"/>
              <a:t>7/16/2013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BBCA0-D4CB-E947-B782-90F7417B5C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80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15223-88AB-DE41-9613-CB989501DA4D}" type="datetimeFigureOut">
              <a:rPr lang="en-US" smtClean="0"/>
              <a:t>7/16/2013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BBCA0-D4CB-E947-B782-90F7417B5C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304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15223-88AB-DE41-9613-CB989501DA4D}" type="datetimeFigureOut">
              <a:rPr lang="en-US" smtClean="0"/>
              <a:t>7/16/2013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BBCA0-D4CB-E947-B782-90F7417B5C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29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15223-88AB-DE41-9613-CB989501DA4D}" type="datetimeFigureOut">
              <a:rPr lang="en-US" smtClean="0"/>
              <a:t>7/16/2013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BBCA0-D4CB-E947-B782-90F7417B5C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619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15223-88AB-DE41-9613-CB989501DA4D}" type="datetimeFigureOut">
              <a:rPr lang="en-US" smtClean="0"/>
              <a:t>7/16/2013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BBCA0-D4CB-E947-B782-90F7417B5C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633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15223-88AB-DE41-9613-CB989501DA4D}" type="datetimeFigureOut">
              <a:rPr lang="en-US" smtClean="0"/>
              <a:t>7/16/2013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BBCA0-D4CB-E947-B782-90F7417B5C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123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B15223-88AB-DE41-9613-CB989501DA4D}" type="datetimeFigureOut">
              <a:rPr lang="en-US" smtClean="0"/>
              <a:t>7/16/2013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FBBCA0-D4CB-E947-B782-90F7417B5C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759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qrayon.com/home/airsketch/default.aspx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qrayon.com/home/airsketch/default.aspx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981344" y="6127669"/>
            <a:ext cx="199493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rgbClr val="558ED5"/>
                </a:solidFill>
              </a:rPr>
              <a:t>Graph templates from </a:t>
            </a:r>
            <a:r>
              <a:rPr lang="en-US" sz="1000" dirty="0" smtClean="0">
                <a:solidFill>
                  <a:srgbClr val="558ED5"/>
                </a:solidFill>
                <a:hlinkClick r:id="rId2"/>
              </a:rPr>
              <a:t>qrayon.com</a:t>
            </a:r>
            <a:endParaRPr lang="en-US" sz="1000" dirty="0">
              <a:solidFill>
                <a:srgbClr val="558ED5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5753" y="177060"/>
            <a:ext cx="29430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>
                    <a:lumMod val="85000"/>
                  </a:schemeClr>
                </a:solidFill>
                <a:latin typeface="Arial Black"/>
                <a:cs typeface="Arial Black"/>
              </a:rPr>
              <a:t>Today’s Subject:</a:t>
            </a:r>
            <a:endParaRPr lang="en-US" sz="2400" dirty="0">
              <a:solidFill>
                <a:schemeClr val="bg1">
                  <a:lumMod val="85000"/>
                </a:schemeClr>
              </a:solidFill>
              <a:latin typeface="Arial Black"/>
              <a:cs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val="10616458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Straight Connector 66"/>
          <p:cNvCxnSpPr/>
          <p:nvPr/>
        </p:nvCxnSpPr>
        <p:spPr>
          <a:xfrm>
            <a:off x="388475" y="5897815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388475" y="5634744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4848633" y="898559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5127964" y="898557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5407295" y="898559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5686626" y="898559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6245288" y="898559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6524619" y="898559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6803950" y="898559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7083281" y="898559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7641943" y="898559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7921274" y="898559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8200605" y="898559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8479936" y="898559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658668" y="898559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937999" y="898559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1217330" y="898559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1496661" y="898559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2055323" y="898559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2334654" y="898559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>
            <a:off x="2613985" y="898559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2893316" y="898559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>
            <a:off x="3451978" y="898559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>
            <a:off x="3731309" y="898559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H="1">
            <a:off x="4010640" y="898559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>
            <a:off x="4289971" y="898559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377130" y="3266198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377130" y="3003127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377130" y="2740056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377130" y="2476985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377130" y="1950843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377130" y="1687772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377130" y="1424701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377130" y="4581553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377130" y="4318482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377130" y="4055411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377130" y="3792340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377130" y="5370766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377130" y="5107695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377130" y="1161630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8759267" y="898559"/>
            <a:ext cx="7604" cy="5266944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1775992" y="898559"/>
            <a:ext cx="7604" cy="5266944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3172647" y="898559"/>
            <a:ext cx="7604" cy="5266944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377130" y="2213914"/>
            <a:ext cx="8385048" cy="0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377130" y="4844624"/>
            <a:ext cx="8385048" cy="0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377130" y="6159979"/>
            <a:ext cx="8382137" cy="0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377130" y="898559"/>
            <a:ext cx="8385048" cy="0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5965957" y="898559"/>
            <a:ext cx="7604" cy="5266944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7362612" y="898559"/>
            <a:ext cx="7604" cy="5266944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377130" y="3529269"/>
            <a:ext cx="8385048" cy="0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H="1">
            <a:off x="4569302" y="898559"/>
            <a:ext cx="7604" cy="5266944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4397899" y="6118301"/>
            <a:ext cx="340658" cy="276999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1200" dirty="0" smtClean="0">
                <a:effectLst>
                  <a:outerShdw blurRad="50800" dist="25400" dir="5400000" algn="t" rotWithShape="0">
                    <a:schemeClr val="bg1">
                      <a:alpha val="40000"/>
                    </a:schemeClr>
                  </a:outerShdw>
                </a:effectLst>
              </a:rPr>
              <a:t>15</a:t>
            </a:r>
            <a:endParaRPr lang="en-US" sz="1200" dirty="0">
              <a:effectLst>
                <a:outerShdw blurRad="50800" dist="25400" dir="5400000" algn="t" rotWithShape="0">
                  <a:schemeClr val="bg1">
                    <a:alpha val="40000"/>
                  </a:schemeClr>
                </a:outerShdw>
              </a:effectLst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7200861" y="6097058"/>
            <a:ext cx="340658" cy="276999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1200" dirty="0" smtClean="0">
                <a:effectLst>
                  <a:outerShdw blurRad="50800" dist="25400" dir="5400000" algn="t" rotWithShape="0">
                    <a:prstClr val="black">
                      <a:alpha val="40000"/>
                    </a:prstClr>
                  </a:outerShdw>
                </a:effectLst>
              </a:rPr>
              <a:t>25</a:t>
            </a:r>
            <a:endParaRPr lang="en-US" sz="1200" dirty="0">
              <a:effectLst>
                <a:outerShdw blurRad="50800" dist="254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3003291" y="6097058"/>
            <a:ext cx="340658" cy="276999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effectLst>
                  <a:outerShdw blurRad="50800" dist="25400" dir="5400000" algn="t" rotWithShape="0">
                    <a:schemeClr val="bg1">
                      <a:alpha val="40000"/>
                    </a:schemeClr>
                  </a:outerShdw>
                </a:effectLst>
              </a:rPr>
              <a:t>10</a:t>
            </a:r>
            <a:endParaRPr lang="en-US" sz="1200" dirty="0">
              <a:effectLst>
                <a:outerShdw blurRad="50800" dist="25400" dir="5400000" algn="t" rotWithShape="0">
                  <a:schemeClr val="bg1">
                    <a:alpha val="40000"/>
                  </a:schemeClr>
                </a:outerShdw>
              </a:effectLst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1637055" y="6097058"/>
            <a:ext cx="262662" cy="276999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effectLst>
                  <a:outerShdw blurRad="50800" dist="25400" dir="5400000" algn="t" rotWithShape="0">
                    <a:schemeClr val="bg1">
                      <a:alpha val="40000"/>
                    </a:schemeClr>
                  </a:outerShdw>
                </a:effectLst>
              </a:rPr>
              <a:t>5</a:t>
            </a:r>
            <a:endParaRPr lang="en-US" sz="1200" dirty="0">
              <a:effectLst>
                <a:outerShdw blurRad="50800" dist="25400" dir="5400000" algn="t" rotWithShape="0">
                  <a:schemeClr val="bg1">
                    <a:alpha val="40000"/>
                  </a:schemeClr>
                </a:outerShdw>
              </a:effectLst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5803233" y="6097058"/>
            <a:ext cx="340658" cy="276999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effectLst>
                  <a:outerShdw blurRad="50800" dist="25400" dir="5400000" algn="t" rotWithShape="0">
                    <a:schemeClr val="bg1">
                      <a:alpha val="40000"/>
                    </a:schemeClr>
                  </a:outerShdw>
                </a:effectLst>
              </a:rPr>
              <a:t>20</a:t>
            </a:r>
            <a:endParaRPr lang="en-US" sz="1200" dirty="0">
              <a:effectLst>
                <a:outerShdw blurRad="50800" dist="25400" dir="5400000" algn="t" rotWithShape="0">
                  <a:schemeClr val="bg1">
                    <a:alpha val="40000"/>
                  </a:schemeClr>
                </a:outerShdw>
              </a:effectLst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113553" y="2060204"/>
            <a:ext cx="340658" cy="276999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r"/>
            <a:r>
              <a:rPr lang="en-US" sz="1200" dirty="0" smtClean="0">
                <a:effectLst>
                  <a:outerShdw blurRad="50800" dist="25400" dir="5400000" algn="t" rotWithShape="0">
                    <a:schemeClr val="bg1">
                      <a:alpha val="40000"/>
                    </a:schemeClr>
                  </a:outerShdw>
                </a:effectLst>
              </a:rPr>
              <a:t>15</a:t>
            </a:r>
            <a:endParaRPr lang="en-US" sz="1200" dirty="0">
              <a:effectLst>
                <a:outerShdw blurRad="50800" dist="25400" dir="5400000" algn="t" rotWithShape="0">
                  <a:schemeClr val="bg1">
                    <a:alpha val="40000"/>
                  </a:schemeClr>
                </a:outerShdw>
              </a:effectLst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175623" y="4690914"/>
            <a:ext cx="262662" cy="276999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r"/>
            <a:r>
              <a:rPr lang="en-US" sz="1200" dirty="0">
                <a:effectLst>
                  <a:outerShdw blurRad="50800" dist="25400" dir="5400000" algn="t" rotWithShape="0">
                    <a:schemeClr val="bg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104917" y="737244"/>
            <a:ext cx="340658" cy="276999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r"/>
            <a:r>
              <a:rPr lang="en-US" sz="1200" dirty="0" smtClean="0">
                <a:effectLst>
                  <a:outerShdw blurRad="50800" dist="25400" dir="5400000" algn="t" rotWithShape="0">
                    <a:prstClr val="black">
                      <a:alpha val="40000"/>
                    </a:prstClr>
                  </a:outerShdw>
                </a:effectLst>
              </a:rPr>
              <a:t>20</a:t>
            </a:r>
            <a:endParaRPr lang="en-US" sz="1200" dirty="0">
              <a:effectLst>
                <a:outerShdw blurRad="50800" dist="254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8592981" y="6097058"/>
            <a:ext cx="340658" cy="276999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1200" dirty="0" smtClean="0">
                <a:effectLst>
                  <a:outerShdw blurRad="50800" dist="25400" dir="5400000" algn="t" rotWithShape="0">
                    <a:prstClr val="black">
                      <a:alpha val="40000"/>
                    </a:prstClr>
                  </a:outerShdw>
                </a:effectLst>
              </a:rPr>
              <a:t>30</a:t>
            </a:r>
            <a:endParaRPr lang="en-US" sz="1200" dirty="0">
              <a:effectLst>
                <a:outerShdw blurRad="50800" dist="254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164349" y="6086599"/>
            <a:ext cx="262662" cy="276999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effectLst>
                  <a:outerShdw blurRad="50800" dist="25400" dir="5400000" algn="t" rotWithShape="0">
                    <a:schemeClr val="bg1">
                      <a:alpha val="40000"/>
                    </a:schemeClr>
                  </a:outerShdw>
                </a:effectLst>
              </a:rPr>
              <a:t>0</a:t>
            </a:r>
            <a:endParaRPr lang="en-US" sz="1200" dirty="0">
              <a:effectLst>
                <a:outerShdw blurRad="50800" dist="25400" dir="5400000" algn="t" rotWithShape="0">
                  <a:schemeClr val="bg1">
                    <a:alpha val="40000"/>
                  </a:schemeClr>
                </a:outerShdw>
              </a:effectLst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97627" y="3390769"/>
            <a:ext cx="340658" cy="276999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r"/>
            <a:r>
              <a:rPr lang="en-US" sz="1200" dirty="0" smtClean="0">
                <a:effectLst>
                  <a:outerShdw blurRad="50800" dist="25400" dir="5400000" algn="t" rotWithShape="0">
                    <a:schemeClr val="bg1">
                      <a:alpha val="40000"/>
                    </a:schemeClr>
                  </a:outerShdw>
                </a:effectLst>
              </a:rPr>
              <a:t>10</a:t>
            </a:r>
            <a:endParaRPr lang="en-US" sz="1200" dirty="0">
              <a:effectLst>
                <a:outerShdw blurRad="50800" dist="25400" dir="5400000" algn="t" rotWithShape="0">
                  <a:schemeClr val="bg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>
            <a:off x="386941" y="898559"/>
            <a:ext cx="0" cy="5261420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82512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Straight Connector 66"/>
          <p:cNvCxnSpPr/>
          <p:nvPr/>
        </p:nvCxnSpPr>
        <p:spPr>
          <a:xfrm>
            <a:off x="388475" y="5897815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388475" y="5634744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4848633" y="898559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5127964" y="898557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5407295" y="898559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5686626" y="898559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6245288" y="898559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6524619" y="898559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6803950" y="898559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7083281" y="898559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7641943" y="898559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7921274" y="898559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8200605" y="898559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8479936" y="898559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658668" y="898559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937999" y="898559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1217330" y="898559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1496661" y="898559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2055323" y="898559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2334654" y="898559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>
            <a:off x="2613985" y="898559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2893316" y="898559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>
            <a:off x="3451978" y="898559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>
            <a:off x="3731309" y="898559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H="1">
            <a:off x="4010640" y="898559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>
            <a:off x="4289971" y="898559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377130" y="3266198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377130" y="3003127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377130" y="2740056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377130" y="2476985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377130" y="1950843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377130" y="1687772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377130" y="1424701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377130" y="4581553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377130" y="4318482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377130" y="4055411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377130" y="3792340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377130" y="5370766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377130" y="5107695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377130" y="1161630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8759267" y="898559"/>
            <a:ext cx="7604" cy="5266944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1775992" y="898559"/>
            <a:ext cx="7604" cy="5266944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3172647" y="898559"/>
            <a:ext cx="7604" cy="5266944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377130" y="2213914"/>
            <a:ext cx="8385048" cy="0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377130" y="4844624"/>
            <a:ext cx="8385048" cy="0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377130" y="6159979"/>
            <a:ext cx="8382137" cy="0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377130" y="898559"/>
            <a:ext cx="8385048" cy="0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5965957" y="898559"/>
            <a:ext cx="7604" cy="5266944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7362612" y="898559"/>
            <a:ext cx="7604" cy="5266944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377130" y="3529269"/>
            <a:ext cx="8385048" cy="0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H="1">
            <a:off x="4569302" y="898559"/>
            <a:ext cx="7604" cy="5266944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4397899" y="6118301"/>
            <a:ext cx="340658" cy="276999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1200" dirty="0" smtClean="0">
                <a:effectLst>
                  <a:outerShdw blurRad="50800" dist="25400" dir="5400000" algn="t" rotWithShape="0">
                    <a:schemeClr val="bg1">
                      <a:alpha val="40000"/>
                    </a:schemeClr>
                  </a:outerShdw>
                </a:effectLst>
              </a:rPr>
              <a:t>15</a:t>
            </a:r>
            <a:endParaRPr lang="en-US" sz="1200" dirty="0">
              <a:effectLst>
                <a:outerShdw blurRad="50800" dist="25400" dir="5400000" algn="t" rotWithShape="0">
                  <a:schemeClr val="bg1">
                    <a:alpha val="40000"/>
                  </a:schemeClr>
                </a:outerShdw>
              </a:effectLst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7200861" y="6097058"/>
            <a:ext cx="340658" cy="276999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1200" dirty="0" smtClean="0">
                <a:effectLst>
                  <a:outerShdw blurRad="50800" dist="25400" dir="5400000" algn="t" rotWithShape="0">
                    <a:prstClr val="black">
                      <a:alpha val="40000"/>
                    </a:prstClr>
                  </a:outerShdw>
                </a:effectLst>
              </a:rPr>
              <a:t>25</a:t>
            </a:r>
            <a:endParaRPr lang="en-US" sz="1200" dirty="0">
              <a:effectLst>
                <a:outerShdw blurRad="50800" dist="254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3003291" y="6097058"/>
            <a:ext cx="340658" cy="276999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effectLst>
                  <a:outerShdw blurRad="50800" dist="25400" dir="5400000" algn="t" rotWithShape="0">
                    <a:schemeClr val="bg1">
                      <a:alpha val="40000"/>
                    </a:schemeClr>
                  </a:outerShdw>
                </a:effectLst>
              </a:rPr>
              <a:t>10</a:t>
            </a:r>
            <a:endParaRPr lang="en-US" sz="1200" dirty="0">
              <a:effectLst>
                <a:outerShdw blurRad="50800" dist="25400" dir="5400000" algn="t" rotWithShape="0">
                  <a:schemeClr val="bg1">
                    <a:alpha val="40000"/>
                  </a:schemeClr>
                </a:outerShdw>
              </a:effectLst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1637055" y="6097058"/>
            <a:ext cx="262662" cy="276999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effectLst>
                  <a:outerShdw blurRad="50800" dist="25400" dir="5400000" algn="t" rotWithShape="0">
                    <a:schemeClr val="bg1">
                      <a:alpha val="40000"/>
                    </a:schemeClr>
                  </a:outerShdw>
                </a:effectLst>
              </a:rPr>
              <a:t>5</a:t>
            </a:r>
            <a:endParaRPr lang="en-US" sz="1200" dirty="0">
              <a:effectLst>
                <a:outerShdw blurRad="50800" dist="25400" dir="5400000" algn="t" rotWithShape="0">
                  <a:schemeClr val="bg1">
                    <a:alpha val="40000"/>
                  </a:schemeClr>
                </a:outerShdw>
              </a:effectLst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5803233" y="6097058"/>
            <a:ext cx="340658" cy="276999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effectLst>
                  <a:outerShdw blurRad="50800" dist="25400" dir="5400000" algn="t" rotWithShape="0">
                    <a:schemeClr val="bg1">
                      <a:alpha val="40000"/>
                    </a:schemeClr>
                  </a:outerShdw>
                </a:effectLst>
              </a:rPr>
              <a:t>20</a:t>
            </a:r>
            <a:endParaRPr lang="en-US" sz="1200" dirty="0">
              <a:effectLst>
                <a:outerShdw blurRad="50800" dist="25400" dir="5400000" algn="t" rotWithShape="0">
                  <a:schemeClr val="bg1">
                    <a:alpha val="40000"/>
                  </a:schemeClr>
                </a:outerShdw>
              </a:effectLst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113553" y="2060204"/>
            <a:ext cx="340658" cy="276999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r"/>
            <a:r>
              <a:rPr lang="en-US" sz="1200" dirty="0" smtClean="0">
                <a:effectLst>
                  <a:outerShdw blurRad="50800" dist="25400" dir="5400000" algn="t" rotWithShape="0">
                    <a:schemeClr val="bg1">
                      <a:alpha val="40000"/>
                    </a:schemeClr>
                  </a:outerShdw>
                </a:effectLst>
              </a:rPr>
              <a:t>15</a:t>
            </a:r>
            <a:endParaRPr lang="en-US" sz="1200" dirty="0">
              <a:effectLst>
                <a:outerShdw blurRad="50800" dist="25400" dir="5400000" algn="t" rotWithShape="0">
                  <a:schemeClr val="bg1">
                    <a:alpha val="40000"/>
                  </a:schemeClr>
                </a:outerShdw>
              </a:effectLst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175623" y="4690914"/>
            <a:ext cx="262662" cy="276999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r"/>
            <a:r>
              <a:rPr lang="en-US" sz="1200" dirty="0">
                <a:effectLst>
                  <a:outerShdw blurRad="50800" dist="25400" dir="5400000" algn="t" rotWithShape="0">
                    <a:schemeClr val="bg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104917" y="737244"/>
            <a:ext cx="340658" cy="276999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r"/>
            <a:r>
              <a:rPr lang="en-US" sz="1200" dirty="0" smtClean="0">
                <a:effectLst>
                  <a:outerShdw blurRad="50800" dist="25400" dir="5400000" algn="t" rotWithShape="0">
                    <a:prstClr val="black">
                      <a:alpha val="40000"/>
                    </a:prstClr>
                  </a:outerShdw>
                </a:effectLst>
              </a:rPr>
              <a:t>20</a:t>
            </a:r>
            <a:endParaRPr lang="en-US" sz="1200" dirty="0">
              <a:effectLst>
                <a:outerShdw blurRad="50800" dist="254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8592981" y="6097058"/>
            <a:ext cx="340658" cy="276999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1200" dirty="0" smtClean="0">
                <a:effectLst>
                  <a:outerShdw blurRad="50800" dist="25400" dir="5400000" algn="t" rotWithShape="0">
                    <a:prstClr val="black">
                      <a:alpha val="40000"/>
                    </a:prstClr>
                  </a:outerShdw>
                </a:effectLst>
              </a:rPr>
              <a:t>30</a:t>
            </a:r>
            <a:endParaRPr lang="en-US" sz="1200" dirty="0">
              <a:effectLst>
                <a:outerShdw blurRad="50800" dist="254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164349" y="6086599"/>
            <a:ext cx="262662" cy="276999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effectLst>
                  <a:outerShdw blurRad="50800" dist="25400" dir="5400000" algn="t" rotWithShape="0">
                    <a:schemeClr val="bg1">
                      <a:alpha val="40000"/>
                    </a:schemeClr>
                  </a:outerShdw>
                </a:effectLst>
              </a:rPr>
              <a:t>0</a:t>
            </a:r>
            <a:endParaRPr lang="en-US" sz="1200" dirty="0">
              <a:effectLst>
                <a:outerShdw blurRad="50800" dist="25400" dir="5400000" algn="t" rotWithShape="0">
                  <a:schemeClr val="bg1">
                    <a:alpha val="40000"/>
                  </a:schemeClr>
                </a:outerShdw>
              </a:effectLst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97627" y="3390769"/>
            <a:ext cx="340658" cy="276999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r"/>
            <a:r>
              <a:rPr lang="en-US" sz="1200" dirty="0" smtClean="0">
                <a:effectLst>
                  <a:outerShdw blurRad="50800" dist="25400" dir="5400000" algn="t" rotWithShape="0">
                    <a:schemeClr val="bg1">
                      <a:alpha val="40000"/>
                    </a:schemeClr>
                  </a:outerShdw>
                </a:effectLst>
              </a:rPr>
              <a:t>10</a:t>
            </a:r>
            <a:endParaRPr lang="en-US" sz="1200" dirty="0">
              <a:effectLst>
                <a:outerShdw blurRad="50800" dist="25400" dir="5400000" algn="t" rotWithShape="0">
                  <a:schemeClr val="bg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>
            <a:off x="386941" y="898559"/>
            <a:ext cx="0" cy="5261420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82512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1" name="Straight Connector 60"/>
          <p:cNvCxnSpPr/>
          <p:nvPr/>
        </p:nvCxnSpPr>
        <p:spPr>
          <a:xfrm>
            <a:off x="380130" y="5896908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380130" y="5633837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4848633" y="2200627"/>
            <a:ext cx="7604" cy="3959352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5127964" y="2200625"/>
            <a:ext cx="7604" cy="3959352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5407295" y="2200627"/>
            <a:ext cx="7604" cy="3959352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5686626" y="2200627"/>
            <a:ext cx="7604" cy="3959352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6245288" y="2200627"/>
            <a:ext cx="7604" cy="3959352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6524619" y="2200627"/>
            <a:ext cx="7604" cy="3959352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6803950" y="2200627"/>
            <a:ext cx="7604" cy="3959352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7083281" y="2200627"/>
            <a:ext cx="7604" cy="3959352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7641943" y="2200627"/>
            <a:ext cx="7604" cy="3959352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7921274" y="2200627"/>
            <a:ext cx="7604" cy="3959352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8200605" y="2200627"/>
            <a:ext cx="7604" cy="3959352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8479936" y="2200627"/>
            <a:ext cx="7604" cy="3959352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658668" y="2213914"/>
            <a:ext cx="7604" cy="3951589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937999" y="2200627"/>
            <a:ext cx="7604" cy="3959352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1217330" y="2200627"/>
            <a:ext cx="7604" cy="3959352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1496661" y="2200627"/>
            <a:ext cx="7604" cy="3959352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2055323" y="2200627"/>
            <a:ext cx="7604" cy="3959352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2334654" y="2200627"/>
            <a:ext cx="7604" cy="3959352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>
            <a:off x="2613985" y="2200627"/>
            <a:ext cx="7604" cy="3959352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2893316" y="2200627"/>
            <a:ext cx="7604" cy="3959352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>
            <a:off x="3451978" y="2200627"/>
            <a:ext cx="7604" cy="3959352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>
            <a:off x="3731309" y="2200627"/>
            <a:ext cx="7604" cy="3959352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H="1">
            <a:off x="4010640" y="2200627"/>
            <a:ext cx="7604" cy="3959352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>
            <a:off x="4289971" y="2200627"/>
            <a:ext cx="7604" cy="3959352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377130" y="3266198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377130" y="3003127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377130" y="2740056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377130" y="2476985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377130" y="4581553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377130" y="4318482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377130" y="4055411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377130" y="3792340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377130" y="5370766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377130" y="5107695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8759267" y="2200627"/>
            <a:ext cx="7604" cy="3959352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1775992" y="2200627"/>
            <a:ext cx="7604" cy="3959352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3172647" y="2200627"/>
            <a:ext cx="7604" cy="3959352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377130" y="2213914"/>
            <a:ext cx="8385048" cy="0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377130" y="4844624"/>
            <a:ext cx="8385048" cy="0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377130" y="6159979"/>
            <a:ext cx="8382137" cy="0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5965957" y="2200627"/>
            <a:ext cx="7604" cy="3959352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7362612" y="2200627"/>
            <a:ext cx="7604" cy="3959352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377130" y="3529269"/>
            <a:ext cx="8385048" cy="0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H="1">
            <a:off x="4569302" y="2200627"/>
            <a:ext cx="7604" cy="3959352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4397899" y="6118301"/>
            <a:ext cx="340658" cy="276999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1200" dirty="0" smtClean="0">
                <a:effectLst>
                  <a:outerShdw blurRad="50800" dist="25400" dir="5400000" algn="t" rotWithShape="0">
                    <a:schemeClr val="bg1">
                      <a:alpha val="40000"/>
                    </a:schemeClr>
                  </a:outerShdw>
                </a:effectLst>
              </a:rPr>
              <a:t>15</a:t>
            </a:r>
            <a:endParaRPr lang="en-US" sz="1200" dirty="0">
              <a:effectLst>
                <a:outerShdw blurRad="50800" dist="25400" dir="5400000" algn="t" rotWithShape="0">
                  <a:schemeClr val="bg1">
                    <a:alpha val="40000"/>
                  </a:schemeClr>
                </a:outerShdw>
              </a:effectLst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7200861" y="6097058"/>
            <a:ext cx="340658" cy="276999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1200" dirty="0" smtClean="0">
                <a:effectLst>
                  <a:outerShdw blurRad="50800" dist="25400" dir="5400000" algn="t" rotWithShape="0">
                    <a:prstClr val="black">
                      <a:alpha val="40000"/>
                    </a:prstClr>
                  </a:outerShdw>
                </a:effectLst>
              </a:rPr>
              <a:t>25</a:t>
            </a:r>
            <a:endParaRPr lang="en-US" sz="1200" dirty="0">
              <a:effectLst>
                <a:outerShdw blurRad="50800" dist="254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3003291" y="6097058"/>
            <a:ext cx="340658" cy="276999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effectLst>
                  <a:outerShdw blurRad="50800" dist="25400" dir="5400000" algn="t" rotWithShape="0">
                    <a:schemeClr val="bg1">
                      <a:alpha val="40000"/>
                    </a:schemeClr>
                  </a:outerShdw>
                </a:effectLst>
              </a:rPr>
              <a:t>10</a:t>
            </a:r>
            <a:endParaRPr lang="en-US" sz="1200" dirty="0">
              <a:effectLst>
                <a:outerShdw blurRad="50800" dist="25400" dir="5400000" algn="t" rotWithShape="0">
                  <a:schemeClr val="bg1">
                    <a:alpha val="40000"/>
                  </a:schemeClr>
                </a:outerShdw>
              </a:effectLst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1637055" y="6097058"/>
            <a:ext cx="262662" cy="276999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effectLst>
                  <a:outerShdw blurRad="50800" dist="25400" dir="5400000" algn="t" rotWithShape="0">
                    <a:schemeClr val="bg1">
                      <a:alpha val="40000"/>
                    </a:schemeClr>
                  </a:outerShdw>
                </a:effectLst>
              </a:rPr>
              <a:t>5</a:t>
            </a:r>
            <a:endParaRPr lang="en-US" sz="1200" dirty="0">
              <a:effectLst>
                <a:outerShdw blurRad="50800" dist="25400" dir="5400000" algn="t" rotWithShape="0">
                  <a:schemeClr val="bg1">
                    <a:alpha val="40000"/>
                  </a:schemeClr>
                </a:outerShdw>
              </a:effectLst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5803233" y="6097058"/>
            <a:ext cx="340658" cy="276999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effectLst>
                  <a:outerShdw blurRad="50800" dist="25400" dir="5400000" algn="t" rotWithShape="0">
                    <a:schemeClr val="bg1">
                      <a:alpha val="40000"/>
                    </a:schemeClr>
                  </a:outerShdw>
                </a:effectLst>
              </a:rPr>
              <a:t>20</a:t>
            </a:r>
            <a:endParaRPr lang="en-US" sz="1200" dirty="0">
              <a:effectLst>
                <a:outerShdw blurRad="50800" dist="25400" dir="5400000" algn="t" rotWithShape="0">
                  <a:schemeClr val="bg1">
                    <a:alpha val="40000"/>
                  </a:schemeClr>
                </a:outerShdw>
              </a:effectLst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113553" y="2060204"/>
            <a:ext cx="340658" cy="276999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r"/>
            <a:r>
              <a:rPr lang="en-US" sz="1200" dirty="0" smtClean="0">
                <a:effectLst>
                  <a:outerShdw blurRad="50800" dist="25400" dir="5400000" algn="t" rotWithShape="0">
                    <a:schemeClr val="bg1">
                      <a:alpha val="40000"/>
                    </a:schemeClr>
                  </a:outerShdw>
                </a:effectLst>
              </a:rPr>
              <a:t>15</a:t>
            </a:r>
            <a:endParaRPr lang="en-US" sz="1200" dirty="0">
              <a:effectLst>
                <a:outerShdw blurRad="50800" dist="25400" dir="5400000" algn="t" rotWithShape="0">
                  <a:schemeClr val="bg1">
                    <a:alpha val="40000"/>
                  </a:schemeClr>
                </a:outerShdw>
              </a:effectLst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175623" y="4690914"/>
            <a:ext cx="262662" cy="276999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r"/>
            <a:r>
              <a:rPr lang="en-US" sz="1200" dirty="0">
                <a:effectLst>
                  <a:outerShdw blurRad="50800" dist="25400" dir="5400000" algn="t" rotWithShape="0">
                    <a:schemeClr val="bg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8592981" y="6097058"/>
            <a:ext cx="340658" cy="276999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1200" dirty="0" smtClean="0">
                <a:effectLst>
                  <a:outerShdw blurRad="50800" dist="25400" dir="5400000" algn="t" rotWithShape="0">
                    <a:prstClr val="black">
                      <a:alpha val="40000"/>
                    </a:prstClr>
                  </a:outerShdw>
                </a:effectLst>
              </a:rPr>
              <a:t>30</a:t>
            </a:r>
            <a:endParaRPr lang="en-US" sz="1200" dirty="0">
              <a:effectLst>
                <a:outerShdw blurRad="50800" dist="254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164349" y="6086599"/>
            <a:ext cx="262662" cy="276999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effectLst>
                  <a:outerShdw blurRad="50800" dist="25400" dir="5400000" algn="t" rotWithShape="0">
                    <a:schemeClr val="bg1">
                      <a:alpha val="40000"/>
                    </a:schemeClr>
                  </a:outerShdw>
                </a:effectLst>
              </a:rPr>
              <a:t>0</a:t>
            </a:r>
            <a:endParaRPr lang="en-US" sz="1200" dirty="0">
              <a:effectLst>
                <a:outerShdw blurRad="50800" dist="25400" dir="5400000" algn="t" rotWithShape="0">
                  <a:schemeClr val="bg1">
                    <a:alpha val="40000"/>
                  </a:schemeClr>
                </a:outerShdw>
              </a:effectLst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97627" y="3390769"/>
            <a:ext cx="340658" cy="276999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r"/>
            <a:r>
              <a:rPr lang="en-US" sz="1200" dirty="0" smtClean="0">
                <a:effectLst>
                  <a:outerShdw blurRad="50800" dist="25400" dir="5400000" algn="t" rotWithShape="0">
                    <a:schemeClr val="bg1">
                      <a:alpha val="40000"/>
                    </a:schemeClr>
                  </a:outerShdw>
                </a:effectLst>
              </a:rPr>
              <a:t>10</a:t>
            </a:r>
            <a:endParaRPr lang="en-US" sz="1200" dirty="0">
              <a:effectLst>
                <a:outerShdw blurRad="50800" dist="25400" dir="5400000" algn="t" rotWithShape="0">
                  <a:schemeClr val="bg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>
            <a:off x="386941" y="2200627"/>
            <a:ext cx="0" cy="3959352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44266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1" name="Straight Connector 60"/>
          <p:cNvCxnSpPr/>
          <p:nvPr/>
        </p:nvCxnSpPr>
        <p:spPr>
          <a:xfrm>
            <a:off x="380130" y="5896908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380130" y="5633837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4848633" y="2200627"/>
            <a:ext cx="7604" cy="3959352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5127964" y="2200625"/>
            <a:ext cx="7604" cy="3959352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5407295" y="2200627"/>
            <a:ext cx="7604" cy="3959352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5686626" y="2200627"/>
            <a:ext cx="7604" cy="3959352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6245288" y="2200627"/>
            <a:ext cx="7604" cy="3959352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6524619" y="2200627"/>
            <a:ext cx="7604" cy="3959352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6803950" y="2200627"/>
            <a:ext cx="7604" cy="3959352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7083281" y="2200627"/>
            <a:ext cx="7604" cy="3959352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7641943" y="2200627"/>
            <a:ext cx="7604" cy="3959352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7921274" y="2200627"/>
            <a:ext cx="7604" cy="3959352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8200605" y="2200627"/>
            <a:ext cx="7604" cy="3959352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8479936" y="2200627"/>
            <a:ext cx="7604" cy="3959352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658668" y="2213914"/>
            <a:ext cx="7604" cy="3951589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937999" y="2200627"/>
            <a:ext cx="7604" cy="3959352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1217330" y="2200627"/>
            <a:ext cx="7604" cy="3959352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1496661" y="2200627"/>
            <a:ext cx="7604" cy="3959352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2055323" y="2200627"/>
            <a:ext cx="7604" cy="3959352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2334654" y="2200627"/>
            <a:ext cx="7604" cy="3959352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>
            <a:off x="2613985" y="2200627"/>
            <a:ext cx="7604" cy="3959352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2893316" y="2200627"/>
            <a:ext cx="7604" cy="3959352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>
            <a:off x="3451978" y="2200627"/>
            <a:ext cx="7604" cy="3959352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>
            <a:off x="3731309" y="2200627"/>
            <a:ext cx="7604" cy="3959352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H="1">
            <a:off x="4010640" y="2200627"/>
            <a:ext cx="7604" cy="3959352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>
            <a:off x="4289971" y="2200627"/>
            <a:ext cx="7604" cy="3959352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377130" y="3266198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377130" y="3003127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377130" y="2740056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377130" y="2476985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377130" y="4581553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377130" y="4318482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377130" y="4055411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377130" y="3792340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377130" y="5370766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377130" y="5107695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8759267" y="2200627"/>
            <a:ext cx="7604" cy="3959352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1775992" y="2200627"/>
            <a:ext cx="7604" cy="3959352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3172647" y="2200627"/>
            <a:ext cx="7604" cy="3959352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377130" y="2213914"/>
            <a:ext cx="8385048" cy="0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377130" y="4844624"/>
            <a:ext cx="8385048" cy="0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377130" y="6159979"/>
            <a:ext cx="8382137" cy="0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5965957" y="2200627"/>
            <a:ext cx="7604" cy="3959352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7362612" y="2200627"/>
            <a:ext cx="7604" cy="3959352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377130" y="3529269"/>
            <a:ext cx="8385048" cy="0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H="1">
            <a:off x="4569302" y="2200627"/>
            <a:ext cx="7604" cy="3959352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4397899" y="6118301"/>
            <a:ext cx="340658" cy="276999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1200" dirty="0" smtClean="0">
                <a:effectLst>
                  <a:outerShdw blurRad="50800" dist="25400" dir="5400000" algn="t" rotWithShape="0">
                    <a:schemeClr val="bg1">
                      <a:alpha val="40000"/>
                    </a:schemeClr>
                  </a:outerShdw>
                </a:effectLst>
              </a:rPr>
              <a:t>15</a:t>
            </a:r>
            <a:endParaRPr lang="en-US" sz="1200" dirty="0">
              <a:effectLst>
                <a:outerShdw blurRad="50800" dist="25400" dir="5400000" algn="t" rotWithShape="0">
                  <a:schemeClr val="bg1">
                    <a:alpha val="40000"/>
                  </a:schemeClr>
                </a:outerShdw>
              </a:effectLst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7200861" y="6097058"/>
            <a:ext cx="340658" cy="276999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1200" dirty="0" smtClean="0">
                <a:effectLst>
                  <a:outerShdw blurRad="50800" dist="25400" dir="5400000" algn="t" rotWithShape="0">
                    <a:prstClr val="black">
                      <a:alpha val="40000"/>
                    </a:prstClr>
                  </a:outerShdw>
                </a:effectLst>
              </a:rPr>
              <a:t>25</a:t>
            </a:r>
            <a:endParaRPr lang="en-US" sz="1200" dirty="0">
              <a:effectLst>
                <a:outerShdw blurRad="50800" dist="254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3003291" y="6097058"/>
            <a:ext cx="340658" cy="276999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effectLst>
                  <a:outerShdw blurRad="50800" dist="25400" dir="5400000" algn="t" rotWithShape="0">
                    <a:schemeClr val="bg1">
                      <a:alpha val="40000"/>
                    </a:schemeClr>
                  </a:outerShdw>
                </a:effectLst>
              </a:rPr>
              <a:t>10</a:t>
            </a:r>
            <a:endParaRPr lang="en-US" sz="1200" dirty="0">
              <a:effectLst>
                <a:outerShdw blurRad="50800" dist="25400" dir="5400000" algn="t" rotWithShape="0">
                  <a:schemeClr val="bg1">
                    <a:alpha val="40000"/>
                  </a:schemeClr>
                </a:outerShdw>
              </a:effectLst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1637055" y="6097058"/>
            <a:ext cx="262662" cy="276999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effectLst>
                  <a:outerShdw blurRad="50800" dist="25400" dir="5400000" algn="t" rotWithShape="0">
                    <a:schemeClr val="bg1">
                      <a:alpha val="40000"/>
                    </a:schemeClr>
                  </a:outerShdw>
                </a:effectLst>
              </a:rPr>
              <a:t>5</a:t>
            </a:r>
            <a:endParaRPr lang="en-US" sz="1200" dirty="0">
              <a:effectLst>
                <a:outerShdw blurRad="50800" dist="25400" dir="5400000" algn="t" rotWithShape="0">
                  <a:schemeClr val="bg1">
                    <a:alpha val="40000"/>
                  </a:schemeClr>
                </a:outerShdw>
              </a:effectLst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5803233" y="6097058"/>
            <a:ext cx="340658" cy="276999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effectLst>
                  <a:outerShdw blurRad="50800" dist="25400" dir="5400000" algn="t" rotWithShape="0">
                    <a:schemeClr val="bg1">
                      <a:alpha val="40000"/>
                    </a:schemeClr>
                  </a:outerShdw>
                </a:effectLst>
              </a:rPr>
              <a:t>20</a:t>
            </a:r>
            <a:endParaRPr lang="en-US" sz="1200" dirty="0">
              <a:effectLst>
                <a:outerShdw blurRad="50800" dist="25400" dir="5400000" algn="t" rotWithShape="0">
                  <a:schemeClr val="bg1">
                    <a:alpha val="40000"/>
                  </a:schemeClr>
                </a:outerShdw>
              </a:effectLst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113553" y="2060204"/>
            <a:ext cx="340658" cy="276999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r"/>
            <a:r>
              <a:rPr lang="en-US" sz="1200" dirty="0" smtClean="0">
                <a:effectLst>
                  <a:outerShdw blurRad="50800" dist="25400" dir="5400000" algn="t" rotWithShape="0">
                    <a:schemeClr val="bg1">
                      <a:alpha val="40000"/>
                    </a:schemeClr>
                  </a:outerShdw>
                </a:effectLst>
              </a:rPr>
              <a:t>15</a:t>
            </a:r>
            <a:endParaRPr lang="en-US" sz="1200" dirty="0">
              <a:effectLst>
                <a:outerShdw blurRad="50800" dist="25400" dir="5400000" algn="t" rotWithShape="0">
                  <a:schemeClr val="bg1">
                    <a:alpha val="40000"/>
                  </a:schemeClr>
                </a:outerShdw>
              </a:effectLst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175623" y="4690914"/>
            <a:ext cx="262662" cy="276999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r"/>
            <a:r>
              <a:rPr lang="en-US" sz="1200" dirty="0">
                <a:effectLst>
                  <a:outerShdw blurRad="50800" dist="25400" dir="5400000" algn="t" rotWithShape="0">
                    <a:schemeClr val="bg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8592981" y="6097058"/>
            <a:ext cx="340658" cy="276999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1200" dirty="0" smtClean="0">
                <a:effectLst>
                  <a:outerShdw blurRad="50800" dist="25400" dir="5400000" algn="t" rotWithShape="0">
                    <a:prstClr val="black">
                      <a:alpha val="40000"/>
                    </a:prstClr>
                  </a:outerShdw>
                </a:effectLst>
              </a:rPr>
              <a:t>30</a:t>
            </a:r>
            <a:endParaRPr lang="en-US" sz="1200" dirty="0">
              <a:effectLst>
                <a:outerShdw blurRad="50800" dist="254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164349" y="6086599"/>
            <a:ext cx="262662" cy="276999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effectLst>
                  <a:outerShdw blurRad="50800" dist="25400" dir="5400000" algn="t" rotWithShape="0">
                    <a:schemeClr val="bg1">
                      <a:alpha val="40000"/>
                    </a:schemeClr>
                  </a:outerShdw>
                </a:effectLst>
              </a:rPr>
              <a:t>0</a:t>
            </a:r>
            <a:endParaRPr lang="en-US" sz="1200" dirty="0">
              <a:effectLst>
                <a:outerShdw blurRad="50800" dist="25400" dir="5400000" algn="t" rotWithShape="0">
                  <a:schemeClr val="bg1">
                    <a:alpha val="40000"/>
                  </a:schemeClr>
                </a:outerShdw>
              </a:effectLst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97627" y="3390769"/>
            <a:ext cx="340658" cy="276999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r"/>
            <a:r>
              <a:rPr lang="en-US" sz="1200" dirty="0" smtClean="0">
                <a:effectLst>
                  <a:outerShdw blurRad="50800" dist="25400" dir="5400000" algn="t" rotWithShape="0">
                    <a:schemeClr val="bg1">
                      <a:alpha val="40000"/>
                    </a:schemeClr>
                  </a:outerShdw>
                </a:effectLst>
              </a:rPr>
              <a:t>10</a:t>
            </a:r>
            <a:endParaRPr lang="en-US" sz="1200" dirty="0">
              <a:effectLst>
                <a:outerShdw blurRad="50800" dist="25400" dir="5400000" algn="t" rotWithShape="0">
                  <a:schemeClr val="bg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>
            <a:off x="386941" y="2200627"/>
            <a:ext cx="0" cy="3959352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10970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1" name="Straight Connector 60"/>
          <p:cNvCxnSpPr/>
          <p:nvPr/>
        </p:nvCxnSpPr>
        <p:spPr>
          <a:xfrm>
            <a:off x="380130" y="5896908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380130" y="5633837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4848633" y="2200627"/>
            <a:ext cx="7604" cy="3959352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5127964" y="2200625"/>
            <a:ext cx="7604" cy="3959352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5407295" y="2200627"/>
            <a:ext cx="7604" cy="3959352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5686626" y="2200627"/>
            <a:ext cx="7604" cy="3959352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6245288" y="2200627"/>
            <a:ext cx="7604" cy="3959352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6524619" y="2200627"/>
            <a:ext cx="7604" cy="3959352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6803950" y="2200627"/>
            <a:ext cx="7604" cy="3959352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7083281" y="2200627"/>
            <a:ext cx="7604" cy="3959352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7641943" y="2200627"/>
            <a:ext cx="7604" cy="3959352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7921274" y="2200627"/>
            <a:ext cx="7604" cy="3959352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8200605" y="2200627"/>
            <a:ext cx="7604" cy="3959352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8479936" y="2200627"/>
            <a:ext cx="7604" cy="3959352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658668" y="2213914"/>
            <a:ext cx="7604" cy="3951589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937999" y="2200627"/>
            <a:ext cx="7604" cy="3959352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1217330" y="2200627"/>
            <a:ext cx="7604" cy="3959352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1496661" y="2200627"/>
            <a:ext cx="7604" cy="3959352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2055323" y="2200627"/>
            <a:ext cx="7604" cy="3959352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2334654" y="2200627"/>
            <a:ext cx="7604" cy="3959352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>
            <a:off x="2613985" y="2200627"/>
            <a:ext cx="7604" cy="3959352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2893316" y="2200627"/>
            <a:ext cx="7604" cy="3959352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>
            <a:off x="3451978" y="2200627"/>
            <a:ext cx="7604" cy="3959352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>
            <a:off x="3731309" y="2200627"/>
            <a:ext cx="7604" cy="3959352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H="1">
            <a:off x="4010640" y="2200627"/>
            <a:ext cx="7604" cy="3959352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>
            <a:off x="4289971" y="2200627"/>
            <a:ext cx="7604" cy="3959352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377130" y="3266198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377130" y="3003127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377130" y="2740056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377130" y="2476985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377130" y="4581553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377130" y="4318482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377130" y="4055411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377130" y="3792340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377130" y="5370766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377130" y="5107695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8759267" y="2200627"/>
            <a:ext cx="7604" cy="3959352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1775992" y="2200627"/>
            <a:ext cx="7604" cy="3959352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3172647" y="2200627"/>
            <a:ext cx="7604" cy="3959352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377130" y="2213914"/>
            <a:ext cx="8385048" cy="0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377130" y="4844624"/>
            <a:ext cx="8385048" cy="0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377130" y="6159979"/>
            <a:ext cx="8382137" cy="0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5965957" y="2200627"/>
            <a:ext cx="7604" cy="3959352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7362612" y="2200627"/>
            <a:ext cx="7604" cy="3959352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377130" y="3529269"/>
            <a:ext cx="8385048" cy="0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H="1">
            <a:off x="4569302" y="2200627"/>
            <a:ext cx="7604" cy="3959352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4397899" y="6118301"/>
            <a:ext cx="340658" cy="276999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1200" dirty="0" smtClean="0">
                <a:effectLst>
                  <a:outerShdw blurRad="50800" dist="25400" dir="5400000" algn="t" rotWithShape="0">
                    <a:schemeClr val="bg1">
                      <a:alpha val="40000"/>
                    </a:schemeClr>
                  </a:outerShdw>
                </a:effectLst>
              </a:rPr>
              <a:t>15</a:t>
            </a:r>
            <a:endParaRPr lang="en-US" sz="1200" dirty="0">
              <a:effectLst>
                <a:outerShdw blurRad="50800" dist="25400" dir="5400000" algn="t" rotWithShape="0">
                  <a:schemeClr val="bg1">
                    <a:alpha val="40000"/>
                  </a:schemeClr>
                </a:outerShdw>
              </a:effectLst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7200861" y="6097058"/>
            <a:ext cx="340658" cy="276999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1200" dirty="0" smtClean="0">
                <a:effectLst>
                  <a:outerShdw blurRad="50800" dist="25400" dir="5400000" algn="t" rotWithShape="0">
                    <a:prstClr val="black">
                      <a:alpha val="40000"/>
                    </a:prstClr>
                  </a:outerShdw>
                </a:effectLst>
              </a:rPr>
              <a:t>25</a:t>
            </a:r>
            <a:endParaRPr lang="en-US" sz="1200" dirty="0">
              <a:effectLst>
                <a:outerShdw blurRad="50800" dist="254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3003291" y="6097058"/>
            <a:ext cx="340658" cy="276999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effectLst>
                  <a:outerShdw blurRad="50800" dist="25400" dir="5400000" algn="t" rotWithShape="0">
                    <a:schemeClr val="bg1">
                      <a:alpha val="40000"/>
                    </a:schemeClr>
                  </a:outerShdw>
                </a:effectLst>
              </a:rPr>
              <a:t>10</a:t>
            </a:r>
            <a:endParaRPr lang="en-US" sz="1200" dirty="0">
              <a:effectLst>
                <a:outerShdw blurRad="50800" dist="25400" dir="5400000" algn="t" rotWithShape="0">
                  <a:schemeClr val="bg1">
                    <a:alpha val="40000"/>
                  </a:schemeClr>
                </a:outerShdw>
              </a:effectLst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1637055" y="6097058"/>
            <a:ext cx="262662" cy="276999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effectLst>
                  <a:outerShdw blurRad="50800" dist="25400" dir="5400000" algn="t" rotWithShape="0">
                    <a:schemeClr val="bg1">
                      <a:alpha val="40000"/>
                    </a:schemeClr>
                  </a:outerShdw>
                </a:effectLst>
              </a:rPr>
              <a:t>5</a:t>
            </a:r>
            <a:endParaRPr lang="en-US" sz="1200" dirty="0">
              <a:effectLst>
                <a:outerShdw blurRad="50800" dist="25400" dir="5400000" algn="t" rotWithShape="0">
                  <a:schemeClr val="bg1">
                    <a:alpha val="40000"/>
                  </a:schemeClr>
                </a:outerShdw>
              </a:effectLst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5803233" y="6097058"/>
            <a:ext cx="340658" cy="276999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effectLst>
                  <a:outerShdw blurRad="50800" dist="25400" dir="5400000" algn="t" rotWithShape="0">
                    <a:schemeClr val="bg1">
                      <a:alpha val="40000"/>
                    </a:schemeClr>
                  </a:outerShdw>
                </a:effectLst>
              </a:rPr>
              <a:t>20</a:t>
            </a:r>
            <a:endParaRPr lang="en-US" sz="1200" dirty="0">
              <a:effectLst>
                <a:outerShdw blurRad="50800" dist="25400" dir="5400000" algn="t" rotWithShape="0">
                  <a:schemeClr val="bg1">
                    <a:alpha val="40000"/>
                  </a:schemeClr>
                </a:outerShdw>
              </a:effectLst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113553" y="2060204"/>
            <a:ext cx="340658" cy="276999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r"/>
            <a:r>
              <a:rPr lang="en-US" sz="1200" dirty="0" smtClean="0">
                <a:effectLst>
                  <a:outerShdw blurRad="50800" dist="25400" dir="5400000" algn="t" rotWithShape="0">
                    <a:schemeClr val="bg1">
                      <a:alpha val="40000"/>
                    </a:schemeClr>
                  </a:outerShdw>
                </a:effectLst>
              </a:rPr>
              <a:t>15</a:t>
            </a:r>
            <a:endParaRPr lang="en-US" sz="1200" dirty="0">
              <a:effectLst>
                <a:outerShdw blurRad="50800" dist="25400" dir="5400000" algn="t" rotWithShape="0">
                  <a:schemeClr val="bg1">
                    <a:alpha val="40000"/>
                  </a:schemeClr>
                </a:outerShdw>
              </a:effectLst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175623" y="4690914"/>
            <a:ext cx="262662" cy="276999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r"/>
            <a:r>
              <a:rPr lang="en-US" sz="1200" dirty="0">
                <a:effectLst>
                  <a:outerShdw blurRad="50800" dist="25400" dir="5400000" algn="t" rotWithShape="0">
                    <a:schemeClr val="bg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8592981" y="6097058"/>
            <a:ext cx="340658" cy="276999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1200" dirty="0" smtClean="0">
                <a:effectLst>
                  <a:outerShdw blurRad="50800" dist="25400" dir="5400000" algn="t" rotWithShape="0">
                    <a:prstClr val="black">
                      <a:alpha val="40000"/>
                    </a:prstClr>
                  </a:outerShdw>
                </a:effectLst>
              </a:rPr>
              <a:t>30</a:t>
            </a:r>
            <a:endParaRPr lang="en-US" sz="1200" dirty="0">
              <a:effectLst>
                <a:outerShdw blurRad="50800" dist="254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164349" y="6086599"/>
            <a:ext cx="262662" cy="276999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effectLst>
                  <a:outerShdw blurRad="50800" dist="25400" dir="5400000" algn="t" rotWithShape="0">
                    <a:schemeClr val="bg1">
                      <a:alpha val="40000"/>
                    </a:schemeClr>
                  </a:outerShdw>
                </a:effectLst>
              </a:rPr>
              <a:t>0</a:t>
            </a:r>
            <a:endParaRPr lang="en-US" sz="1200" dirty="0">
              <a:effectLst>
                <a:outerShdw blurRad="50800" dist="25400" dir="5400000" algn="t" rotWithShape="0">
                  <a:schemeClr val="bg1">
                    <a:alpha val="40000"/>
                  </a:schemeClr>
                </a:outerShdw>
              </a:effectLst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97627" y="3390769"/>
            <a:ext cx="340658" cy="276999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r"/>
            <a:r>
              <a:rPr lang="en-US" sz="1200" dirty="0" smtClean="0">
                <a:effectLst>
                  <a:outerShdw blurRad="50800" dist="25400" dir="5400000" algn="t" rotWithShape="0">
                    <a:schemeClr val="bg1">
                      <a:alpha val="40000"/>
                    </a:schemeClr>
                  </a:outerShdw>
                </a:effectLst>
              </a:rPr>
              <a:t>10</a:t>
            </a:r>
            <a:endParaRPr lang="en-US" sz="1200" dirty="0">
              <a:effectLst>
                <a:outerShdw blurRad="50800" dist="25400" dir="5400000" algn="t" rotWithShape="0">
                  <a:schemeClr val="bg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>
            <a:off x="386941" y="2200627"/>
            <a:ext cx="0" cy="3959352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10970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1" name="Straight Connector 60"/>
          <p:cNvCxnSpPr/>
          <p:nvPr/>
        </p:nvCxnSpPr>
        <p:spPr>
          <a:xfrm>
            <a:off x="380130" y="5896908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380130" y="5633837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4848633" y="2200627"/>
            <a:ext cx="7604" cy="3959352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5127964" y="2200625"/>
            <a:ext cx="7604" cy="3959352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5407295" y="2200627"/>
            <a:ext cx="7604" cy="3959352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5686626" y="2200627"/>
            <a:ext cx="7604" cy="3959352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6245288" y="2200627"/>
            <a:ext cx="7604" cy="3959352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6524619" y="2200627"/>
            <a:ext cx="7604" cy="3959352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6803950" y="2200627"/>
            <a:ext cx="7604" cy="3959352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7083281" y="2200627"/>
            <a:ext cx="7604" cy="3959352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7641943" y="2200627"/>
            <a:ext cx="7604" cy="3959352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7921274" y="2200627"/>
            <a:ext cx="7604" cy="3959352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8200605" y="2200627"/>
            <a:ext cx="7604" cy="3959352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8479936" y="2200627"/>
            <a:ext cx="7604" cy="3959352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658668" y="2213914"/>
            <a:ext cx="7604" cy="3951589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937999" y="2200627"/>
            <a:ext cx="7604" cy="3959352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1217330" y="2200627"/>
            <a:ext cx="7604" cy="3959352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1496661" y="2200627"/>
            <a:ext cx="7604" cy="3959352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2055323" y="2200627"/>
            <a:ext cx="7604" cy="3959352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2334654" y="2200627"/>
            <a:ext cx="7604" cy="3959352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>
            <a:off x="2613985" y="2200627"/>
            <a:ext cx="7604" cy="3959352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2893316" y="2200627"/>
            <a:ext cx="7604" cy="3959352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>
            <a:off x="3451978" y="2200627"/>
            <a:ext cx="7604" cy="3959352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>
            <a:off x="3731309" y="2200627"/>
            <a:ext cx="7604" cy="3959352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H="1">
            <a:off x="4010640" y="2200627"/>
            <a:ext cx="7604" cy="3959352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>
            <a:off x="4289971" y="2200627"/>
            <a:ext cx="7604" cy="3959352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377130" y="3266198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377130" y="3003127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377130" y="2740056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377130" y="2476985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377130" y="4581553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377130" y="4318482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377130" y="4055411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377130" y="3792340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377130" y="5370766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377130" y="5107695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8759267" y="2200627"/>
            <a:ext cx="7604" cy="3959352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1775992" y="2200627"/>
            <a:ext cx="7604" cy="3959352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3172647" y="2200627"/>
            <a:ext cx="7604" cy="3959352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377130" y="2213914"/>
            <a:ext cx="8385048" cy="0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377130" y="4844624"/>
            <a:ext cx="8385048" cy="0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377130" y="6159979"/>
            <a:ext cx="8382137" cy="0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5965957" y="2200627"/>
            <a:ext cx="7604" cy="3959352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7362612" y="2200627"/>
            <a:ext cx="7604" cy="3959352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377130" y="3529269"/>
            <a:ext cx="8385048" cy="0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H="1">
            <a:off x="4569302" y="2200627"/>
            <a:ext cx="7604" cy="3959352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4397899" y="6118301"/>
            <a:ext cx="340658" cy="276999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1200" dirty="0" smtClean="0">
                <a:effectLst>
                  <a:outerShdw blurRad="50800" dist="25400" dir="5400000" algn="t" rotWithShape="0">
                    <a:schemeClr val="bg1">
                      <a:alpha val="40000"/>
                    </a:schemeClr>
                  </a:outerShdw>
                </a:effectLst>
              </a:rPr>
              <a:t>15</a:t>
            </a:r>
            <a:endParaRPr lang="en-US" sz="1200" dirty="0">
              <a:effectLst>
                <a:outerShdw blurRad="50800" dist="25400" dir="5400000" algn="t" rotWithShape="0">
                  <a:schemeClr val="bg1">
                    <a:alpha val="40000"/>
                  </a:schemeClr>
                </a:outerShdw>
              </a:effectLst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7200861" y="6097058"/>
            <a:ext cx="340658" cy="276999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1200" dirty="0" smtClean="0">
                <a:effectLst>
                  <a:outerShdw blurRad="50800" dist="25400" dir="5400000" algn="t" rotWithShape="0">
                    <a:prstClr val="black">
                      <a:alpha val="40000"/>
                    </a:prstClr>
                  </a:outerShdw>
                </a:effectLst>
              </a:rPr>
              <a:t>25</a:t>
            </a:r>
            <a:endParaRPr lang="en-US" sz="1200" dirty="0">
              <a:effectLst>
                <a:outerShdw blurRad="50800" dist="254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3003291" y="6097058"/>
            <a:ext cx="340658" cy="276999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effectLst>
                  <a:outerShdw blurRad="50800" dist="25400" dir="5400000" algn="t" rotWithShape="0">
                    <a:schemeClr val="bg1">
                      <a:alpha val="40000"/>
                    </a:schemeClr>
                  </a:outerShdw>
                </a:effectLst>
              </a:rPr>
              <a:t>10</a:t>
            </a:r>
            <a:endParaRPr lang="en-US" sz="1200" dirty="0">
              <a:effectLst>
                <a:outerShdw blurRad="50800" dist="25400" dir="5400000" algn="t" rotWithShape="0">
                  <a:schemeClr val="bg1">
                    <a:alpha val="40000"/>
                  </a:schemeClr>
                </a:outerShdw>
              </a:effectLst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1637055" y="6097058"/>
            <a:ext cx="262662" cy="276999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effectLst>
                  <a:outerShdw blurRad="50800" dist="25400" dir="5400000" algn="t" rotWithShape="0">
                    <a:schemeClr val="bg1">
                      <a:alpha val="40000"/>
                    </a:schemeClr>
                  </a:outerShdw>
                </a:effectLst>
              </a:rPr>
              <a:t>5</a:t>
            </a:r>
            <a:endParaRPr lang="en-US" sz="1200" dirty="0">
              <a:effectLst>
                <a:outerShdw blurRad="50800" dist="25400" dir="5400000" algn="t" rotWithShape="0">
                  <a:schemeClr val="bg1">
                    <a:alpha val="40000"/>
                  </a:schemeClr>
                </a:outerShdw>
              </a:effectLst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5803233" y="6097058"/>
            <a:ext cx="340658" cy="276999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effectLst>
                  <a:outerShdw blurRad="50800" dist="25400" dir="5400000" algn="t" rotWithShape="0">
                    <a:schemeClr val="bg1">
                      <a:alpha val="40000"/>
                    </a:schemeClr>
                  </a:outerShdw>
                </a:effectLst>
              </a:rPr>
              <a:t>20</a:t>
            </a:r>
            <a:endParaRPr lang="en-US" sz="1200" dirty="0">
              <a:effectLst>
                <a:outerShdw blurRad="50800" dist="25400" dir="5400000" algn="t" rotWithShape="0">
                  <a:schemeClr val="bg1">
                    <a:alpha val="40000"/>
                  </a:schemeClr>
                </a:outerShdw>
              </a:effectLst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113553" y="2060204"/>
            <a:ext cx="340658" cy="276999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r"/>
            <a:r>
              <a:rPr lang="en-US" sz="1200" dirty="0" smtClean="0">
                <a:effectLst>
                  <a:outerShdw blurRad="50800" dist="25400" dir="5400000" algn="t" rotWithShape="0">
                    <a:schemeClr val="bg1">
                      <a:alpha val="40000"/>
                    </a:schemeClr>
                  </a:outerShdw>
                </a:effectLst>
              </a:rPr>
              <a:t>15</a:t>
            </a:r>
            <a:endParaRPr lang="en-US" sz="1200" dirty="0">
              <a:effectLst>
                <a:outerShdw blurRad="50800" dist="25400" dir="5400000" algn="t" rotWithShape="0">
                  <a:schemeClr val="bg1">
                    <a:alpha val="40000"/>
                  </a:schemeClr>
                </a:outerShdw>
              </a:effectLst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175623" y="4690914"/>
            <a:ext cx="262662" cy="276999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r"/>
            <a:r>
              <a:rPr lang="en-US" sz="1200" dirty="0">
                <a:effectLst>
                  <a:outerShdw blurRad="50800" dist="25400" dir="5400000" algn="t" rotWithShape="0">
                    <a:schemeClr val="bg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8592981" y="6097058"/>
            <a:ext cx="340658" cy="276999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1200" dirty="0" smtClean="0">
                <a:effectLst>
                  <a:outerShdw blurRad="50800" dist="25400" dir="5400000" algn="t" rotWithShape="0">
                    <a:prstClr val="black">
                      <a:alpha val="40000"/>
                    </a:prstClr>
                  </a:outerShdw>
                </a:effectLst>
              </a:rPr>
              <a:t>30</a:t>
            </a:r>
            <a:endParaRPr lang="en-US" sz="1200" dirty="0">
              <a:effectLst>
                <a:outerShdw blurRad="50800" dist="254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164349" y="6086599"/>
            <a:ext cx="262662" cy="276999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effectLst>
                  <a:outerShdw blurRad="50800" dist="25400" dir="5400000" algn="t" rotWithShape="0">
                    <a:schemeClr val="bg1">
                      <a:alpha val="40000"/>
                    </a:schemeClr>
                  </a:outerShdw>
                </a:effectLst>
              </a:rPr>
              <a:t>0</a:t>
            </a:r>
            <a:endParaRPr lang="en-US" sz="1200" dirty="0">
              <a:effectLst>
                <a:outerShdw blurRad="50800" dist="25400" dir="5400000" algn="t" rotWithShape="0">
                  <a:schemeClr val="bg1">
                    <a:alpha val="40000"/>
                  </a:schemeClr>
                </a:outerShdw>
              </a:effectLst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97627" y="3390769"/>
            <a:ext cx="340658" cy="276999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r"/>
            <a:r>
              <a:rPr lang="en-US" sz="1200" dirty="0" smtClean="0">
                <a:effectLst>
                  <a:outerShdw blurRad="50800" dist="25400" dir="5400000" algn="t" rotWithShape="0">
                    <a:schemeClr val="bg1">
                      <a:alpha val="40000"/>
                    </a:schemeClr>
                  </a:outerShdw>
                </a:effectLst>
              </a:rPr>
              <a:t>10</a:t>
            </a:r>
            <a:endParaRPr lang="en-US" sz="1200" dirty="0">
              <a:effectLst>
                <a:outerShdw blurRad="50800" dist="25400" dir="5400000" algn="t" rotWithShape="0">
                  <a:schemeClr val="bg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>
            <a:off x="386941" y="2200627"/>
            <a:ext cx="0" cy="3959352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10970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1" name="Straight Connector 60"/>
          <p:cNvCxnSpPr/>
          <p:nvPr/>
        </p:nvCxnSpPr>
        <p:spPr>
          <a:xfrm>
            <a:off x="380130" y="5896908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380130" y="5633837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4848633" y="2200627"/>
            <a:ext cx="7604" cy="3959352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5127964" y="2200625"/>
            <a:ext cx="7604" cy="3959352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5407295" y="2200627"/>
            <a:ext cx="7604" cy="3959352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5686626" y="2200627"/>
            <a:ext cx="7604" cy="3959352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6245288" y="2200627"/>
            <a:ext cx="7604" cy="3959352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6524619" y="2200627"/>
            <a:ext cx="7604" cy="3959352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6803950" y="2200627"/>
            <a:ext cx="7604" cy="3959352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7083281" y="2200627"/>
            <a:ext cx="7604" cy="3959352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7641943" y="2200627"/>
            <a:ext cx="7604" cy="3959352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7921274" y="2200627"/>
            <a:ext cx="7604" cy="3959352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8200605" y="2200627"/>
            <a:ext cx="7604" cy="3959352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8479936" y="2200627"/>
            <a:ext cx="7604" cy="3959352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658668" y="2213914"/>
            <a:ext cx="7604" cy="3951589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937999" y="2200627"/>
            <a:ext cx="7604" cy="3959352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1217330" y="2200627"/>
            <a:ext cx="7604" cy="3959352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1496661" y="2200627"/>
            <a:ext cx="7604" cy="3959352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2055323" y="2200627"/>
            <a:ext cx="7604" cy="3959352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2334654" y="2200627"/>
            <a:ext cx="7604" cy="3959352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>
            <a:off x="2613985" y="2200627"/>
            <a:ext cx="7604" cy="3959352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2893316" y="2200627"/>
            <a:ext cx="7604" cy="3959352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>
            <a:off x="3451978" y="2200627"/>
            <a:ext cx="7604" cy="3959352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>
            <a:off x="3731309" y="2200627"/>
            <a:ext cx="7604" cy="3959352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H="1">
            <a:off x="4010640" y="2200627"/>
            <a:ext cx="7604" cy="3959352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>
            <a:off x="4289971" y="2200627"/>
            <a:ext cx="7604" cy="3959352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377130" y="3266198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377130" y="3003127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377130" y="2740056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377130" y="2476985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377130" y="4581553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377130" y="4318482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377130" y="4055411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377130" y="3792340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377130" y="5370766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377130" y="5107695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8759267" y="2200627"/>
            <a:ext cx="7604" cy="3959352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1775992" y="2200627"/>
            <a:ext cx="7604" cy="3959352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3172647" y="2200627"/>
            <a:ext cx="7604" cy="3959352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377130" y="2213914"/>
            <a:ext cx="8385048" cy="0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377130" y="4844624"/>
            <a:ext cx="8385048" cy="0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377130" y="6159979"/>
            <a:ext cx="8382137" cy="0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5965957" y="2200627"/>
            <a:ext cx="7604" cy="3959352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7362612" y="2200627"/>
            <a:ext cx="7604" cy="3959352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377130" y="3529269"/>
            <a:ext cx="8385048" cy="0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H="1">
            <a:off x="4569302" y="2200627"/>
            <a:ext cx="7604" cy="3959352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4397899" y="6118301"/>
            <a:ext cx="340658" cy="276999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1200" dirty="0" smtClean="0">
                <a:effectLst>
                  <a:outerShdw blurRad="50800" dist="25400" dir="5400000" algn="t" rotWithShape="0">
                    <a:schemeClr val="bg1">
                      <a:alpha val="40000"/>
                    </a:schemeClr>
                  </a:outerShdw>
                </a:effectLst>
              </a:rPr>
              <a:t>15</a:t>
            </a:r>
            <a:endParaRPr lang="en-US" sz="1200" dirty="0">
              <a:effectLst>
                <a:outerShdw blurRad="50800" dist="25400" dir="5400000" algn="t" rotWithShape="0">
                  <a:schemeClr val="bg1">
                    <a:alpha val="40000"/>
                  </a:schemeClr>
                </a:outerShdw>
              </a:effectLst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7200861" y="6097058"/>
            <a:ext cx="340658" cy="276999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1200" dirty="0" smtClean="0">
                <a:effectLst>
                  <a:outerShdw blurRad="50800" dist="25400" dir="5400000" algn="t" rotWithShape="0">
                    <a:prstClr val="black">
                      <a:alpha val="40000"/>
                    </a:prstClr>
                  </a:outerShdw>
                </a:effectLst>
              </a:rPr>
              <a:t>25</a:t>
            </a:r>
            <a:endParaRPr lang="en-US" sz="1200" dirty="0">
              <a:effectLst>
                <a:outerShdw blurRad="50800" dist="254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3003291" y="6097058"/>
            <a:ext cx="340658" cy="276999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effectLst>
                  <a:outerShdw blurRad="50800" dist="25400" dir="5400000" algn="t" rotWithShape="0">
                    <a:schemeClr val="bg1">
                      <a:alpha val="40000"/>
                    </a:schemeClr>
                  </a:outerShdw>
                </a:effectLst>
              </a:rPr>
              <a:t>10</a:t>
            </a:r>
            <a:endParaRPr lang="en-US" sz="1200" dirty="0">
              <a:effectLst>
                <a:outerShdw blurRad="50800" dist="25400" dir="5400000" algn="t" rotWithShape="0">
                  <a:schemeClr val="bg1">
                    <a:alpha val="40000"/>
                  </a:schemeClr>
                </a:outerShdw>
              </a:effectLst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1637055" y="6097058"/>
            <a:ext cx="262662" cy="276999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effectLst>
                  <a:outerShdw blurRad="50800" dist="25400" dir="5400000" algn="t" rotWithShape="0">
                    <a:schemeClr val="bg1">
                      <a:alpha val="40000"/>
                    </a:schemeClr>
                  </a:outerShdw>
                </a:effectLst>
              </a:rPr>
              <a:t>5</a:t>
            </a:r>
            <a:endParaRPr lang="en-US" sz="1200" dirty="0">
              <a:effectLst>
                <a:outerShdw blurRad="50800" dist="25400" dir="5400000" algn="t" rotWithShape="0">
                  <a:schemeClr val="bg1">
                    <a:alpha val="40000"/>
                  </a:schemeClr>
                </a:outerShdw>
              </a:effectLst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5803233" y="6097058"/>
            <a:ext cx="340658" cy="276999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effectLst>
                  <a:outerShdw blurRad="50800" dist="25400" dir="5400000" algn="t" rotWithShape="0">
                    <a:schemeClr val="bg1">
                      <a:alpha val="40000"/>
                    </a:schemeClr>
                  </a:outerShdw>
                </a:effectLst>
              </a:rPr>
              <a:t>20</a:t>
            </a:r>
            <a:endParaRPr lang="en-US" sz="1200" dirty="0">
              <a:effectLst>
                <a:outerShdw blurRad="50800" dist="25400" dir="5400000" algn="t" rotWithShape="0">
                  <a:schemeClr val="bg1">
                    <a:alpha val="40000"/>
                  </a:schemeClr>
                </a:outerShdw>
              </a:effectLst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113553" y="2060204"/>
            <a:ext cx="340658" cy="276999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r"/>
            <a:r>
              <a:rPr lang="en-US" sz="1200" dirty="0" smtClean="0">
                <a:effectLst>
                  <a:outerShdw blurRad="50800" dist="25400" dir="5400000" algn="t" rotWithShape="0">
                    <a:schemeClr val="bg1">
                      <a:alpha val="40000"/>
                    </a:schemeClr>
                  </a:outerShdw>
                </a:effectLst>
              </a:rPr>
              <a:t>15</a:t>
            </a:r>
            <a:endParaRPr lang="en-US" sz="1200" dirty="0">
              <a:effectLst>
                <a:outerShdw blurRad="50800" dist="25400" dir="5400000" algn="t" rotWithShape="0">
                  <a:schemeClr val="bg1">
                    <a:alpha val="40000"/>
                  </a:schemeClr>
                </a:outerShdw>
              </a:effectLst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175623" y="4690914"/>
            <a:ext cx="262662" cy="276999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r"/>
            <a:r>
              <a:rPr lang="en-US" sz="1200" dirty="0">
                <a:effectLst>
                  <a:outerShdw blurRad="50800" dist="25400" dir="5400000" algn="t" rotWithShape="0">
                    <a:schemeClr val="bg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8592981" y="6097058"/>
            <a:ext cx="340658" cy="276999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1200" dirty="0" smtClean="0">
                <a:effectLst>
                  <a:outerShdw blurRad="50800" dist="25400" dir="5400000" algn="t" rotWithShape="0">
                    <a:prstClr val="black">
                      <a:alpha val="40000"/>
                    </a:prstClr>
                  </a:outerShdw>
                </a:effectLst>
              </a:rPr>
              <a:t>30</a:t>
            </a:r>
            <a:endParaRPr lang="en-US" sz="1200" dirty="0">
              <a:effectLst>
                <a:outerShdw blurRad="50800" dist="254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164349" y="6086599"/>
            <a:ext cx="262662" cy="276999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effectLst>
                  <a:outerShdw blurRad="50800" dist="25400" dir="5400000" algn="t" rotWithShape="0">
                    <a:schemeClr val="bg1">
                      <a:alpha val="40000"/>
                    </a:schemeClr>
                  </a:outerShdw>
                </a:effectLst>
              </a:rPr>
              <a:t>0</a:t>
            </a:r>
            <a:endParaRPr lang="en-US" sz="1200" dirty="0">
              <a:effectLst>
                <a:outerShdw blurRad="50800" dist="25400" dir="5400000" algn="t" rotWithShape="0">
                  <a:schemeClr val="bg1">
                    <a:alpha val="40000"/>
                  </a:schemeClr>
                </a:outerShdw>
              </a:effectLst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97627" y="3390769"/>
            <a:ext cx="340658" cy="276999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r"/>
            <a:r>
              <a:rPr lang="en-US" sz="1200" dirty="0" smtClean="0">
                <a:effectLst>
                  <a:outerShdw blurRad="50800" dist="25400" dir="5400000" algn="t" rotWithShape="0">
                    <a:schemeClr val="bg1">
                      <a:alpha val="40000"/>
                    </a:schemeClr>
                  </a:outerShdw>
                </a:effectLst>
              </a:rPr>
              <a:t>10</a:t>
            </a:r>
            <a:endParaRPr lang="en-US" sz="1200" dirty="0">
              <a:effectLst>
                <a:outerShdw blurRad="50800" dist="25400" dir="5400000" algn="t" rotWithShape="0">
                  <a:schemeClr val="bg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>
            <a:off x="386941" y="2200627"/>
            <a:ext cx="0" cy="3959352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10970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H="1">
            <a:off x="4848633" y="835577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5127964" y="835575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5407295" y="835577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5686626" y="835577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6245288" y="835577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6524619" y="835577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6803950" y="835577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7083281" y="835577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7641943" y="835577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7921274" y="835577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8200605" y="835577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8479936" y="835577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658668" y="835577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937999" y="835577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1217330" y="835577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1496661" y="835577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2055323" y="835577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2334654" y="835577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>
            <a:off x="2613985" y="835577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2893316" y="835577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>
            <a:off x="3451978" y="835577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>
            <a:off x="3731309" y="835577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H="1">
            <a:off x="4010640" y="835577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>
            <a:off x="4289971" y="835577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377130" y="3203216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377130" y="2940145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377130" y="2677074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377130" y="2414003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377130" y="1887861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377130" y="1624790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377130" y="1361719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377130" y="4518571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377130" y="4255500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377130" y="3992429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377130" y="3729358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377130" y="5570855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377130" y="5307784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377130" y="5044713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377130" y="1098648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377130" y="5833926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8759267" y="835577"/>
            <a:ext cx="7604" cy="5266944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386941" y="835577"/>
            <a:ext cx="0" cy="5261420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1775992" y="835577"/>
            <a:ext cx="7604" cy="5266944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3172647" y="835577"/>
            <a:ext cx="7604" cy="5266944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377130" y="2150932"/>
            <a:ext cx="8385048" cy="0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377130" y="4781642"/>
            <a:ext cx="8385048" cy="0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377130" y="6096997"/>
            <a:ext cx="8382137" cy="0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377130" y="835577"/>
            <a:ext cx="8385048" cy="0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5965957" y="835577"/>
            <a:ext cx="7604" cy="5266944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7362612" y="835577"/>
            <a:ext cx="7604" cy="5266944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377130" y="3466287"/>
            <a:ext cx="8385048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H="1">
            <a:off x="4569302" y="835577"/>
            <a:ext cx="7604" cy="5266944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43565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H="1">
            <a:off x="4848633" y="835577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5127964" y="835575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5407295" y="835577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5686626" y="835577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6245288" y="835577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6524619" y="835577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6803950" y="835577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7083281" y="835577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7641943" y="835577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7921274" y="835577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8200605" y="835577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8479936" y="835577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658668" y="835577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937999" y="835577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1217330" y="835577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1496661" y="835577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2055323" y="835577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2334654" y="835577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>
            <a:off x="2613985" y="835577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2893316" y="835577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>
            <a:off x="3451978" y="835577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>
            <a:off x="3731309" y="835577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H="1">
            <a:off x="4010640" y="835577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>
            <a:off x="4289971" y="835577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377130" y="3203216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377130" y="2940145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377130" y="2677074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377130" y="2414003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377130" y="1887861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377130" y="1624790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377130" y="1361719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377130" y="4518571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377130" y="4255500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377130" y="3992429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377130" y="3729358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377130" y="5570855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377130" y="5307784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377130" y="5044713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377130" y="1098648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377130" y="5833926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8759267" y="835577"/>
            <a:ext cx="7604" cy="5266944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386941" y="835577"/>
            <a:ext cx="0" cy="5261420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1775992" y="835577"/>
            <a:ext cx="7604" cy="5266944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3172647" y="835577"/>
            <a:ext cx="7604" cy="5266944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377130" y="2150932"/>
            <a:ext cx="8385048" cy="0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377130" y="4781642"/>
            <a:ext cx="8385048" cy="0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377130" y="6096997"/>
            <a:ext cx="8382137" cy="0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377130" y="835577"/>
            <a:ext cx="8385048" cy="0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5965957" y="835577"/>
            <a:ext cx="7604" cy="5266944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7362612" y="835577"/>
            <a:ext cx="7604" cy="5266944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377130" y="3466287"/>
            <a:ext cx="8385048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H="1">
            <a:off x="4569302" y="835577"/>
            <a:ext cx="7604" cy="5266944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77277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H="1">
            <a:off x="4848633" y="835577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5127964" y="835575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5407295" y="835577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5686626" y="835577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6245288" y="835577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6524619" y="835577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6803950" y="835577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7083281" y="835577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7641943" y="835577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7921274" y="835577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8200605" y="835577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8479936" y="835577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658668" y="835577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937999" y="835577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1217330" y="835577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1496661" y="835577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2055323" y="835577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2334654" y="835577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>
            <a:off x="2613985" y="835577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2893316" y="835577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>
            <a:off x="3451978" y="835577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>
            <a:off x="3731309" y="835577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H="1">
            <a:off x="4010640" y="835577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>
            <a:off x="4289971" y="835577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377130" y="3203216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377130" y="2940145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377130" y="2677074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377130" y="2414003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377130" y="1887861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377130" y="1624790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377130" y="1361719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377130" y="4518571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377130" y="4255500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377130" y="3992429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377130" y="3729358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377130" y="5570855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377130" y="5307784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377130" y="5044713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377130" y="1098648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377130" y="5833926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8759267" y="835577"/>
            <a:ext cx="7604" cy="5266944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386941" y="835577"/>
            <a:ext cx="0" cy="5261420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1775992" y="835577"/>
            <a:ext cx="7604" cy="5266944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3172647" y="835577"/>
            <a:ext cx="7604" cy="5266944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377130" y="2150932"/>
            <a:ext cx="8385048" cy="0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377130" y="4781642"/>
            <a:ext cx="8385048" cy="0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377130" y="6096997"/>
            <a:ext cx="8382137" cy="0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377130" y="835577"/>
            <a:ext cx="8385048" cy="0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5965957" y="835577"/>
            <a:ext cx="7604" cy="5266944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7362612" y="835577"/>
            <a:ext cx="7604" cy="5266944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377130" y="3466287"/>
            <a:ext cx="8385048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H="1">
            <a:off x="4569302" y="835577"/>
            <a:ext cx="7604" cy="5266944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77277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H="1">
            <a:off x="4848633" y="973375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5127964" y="973373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5407295" y="973375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5686626" y="973375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6245288" y="973375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6524619" y="973375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6803950" y="973375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7083281" y="973375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7641943" y="973375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7921274" y="973375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8200605" y="973375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8479936" y="973375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658668" y="973375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937999" y="973375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1217330" y="973375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1496661" y="973375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2055323" y="973375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2334654" y="973375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>
            <a:off x="2613985" y="973375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2893316" y="973375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>
            <a:off x="3451978" y="973375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>
            <a:off x="3731309" y="973375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H="1">
            <a:off x="4010640" y="973375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>
            <a:off x="4289971" y="973375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377130" y="3341014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377130" y="3077943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377130" y="2814872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377130" y="2551801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377130" y="2025659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377130" y="1762588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377130" y="1499517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377130" y="4656369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377130" y="4393298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377130" y="4130227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377130" y="3867156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377130" y="5708653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377130" y="5445582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377130" y="5182511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377130" y="1236446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377130" y="5971724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8759267" y="973375"/>
            <a:ext cx="7604" cy="5266944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386941" y="973375"/>
            <a:ext cx="0" cy="5261420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1775992" y="973375"/>
            <a:ext cx="7604" cy="5266944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3172647" y="973375"/>
            <a:ext cx="7604" cy="5266944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377130" y="2288730"/>
            <a:ext cx="8385048" cy="0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377130" y="4919440"/>
            <a:ext cx="8385048" cy="0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377130" y="6234795"/>
            <a:ext cx="8382137" cy="0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377130" y="973375"/>
            <a:ext cx="8385048" cy="0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5965957" y="973375"/>
            <a:ext cx="7604" cy="5266944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7362612" y="973375"/>
            <a:ext cx="7604" cy="5266944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377130" y="3604085"/>
            <a:ext cx="8385048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H="1">
            <a:off x="4569302" y="973375"/>
            <a:ext cx="7604" cy="5266944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4359874" y="3590157"/>
            <a:ext cx="262662" cy="276999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1200" dirty="0" smtClean="0">
                <a:effectLst>
                  <a:outerShdw blurRad="50800" dist="25400" dir="5400000" algn="t" rotWithShape="0">
                    <a:schemeClr val="bg1">
                      <a:alpha val="40000"/>
                    </a:schemeClr>
                  </a:outerShdw>
                </a:effectLst>
              </a:rPr>
              <a:t>0</a:t>
            </a:r>
            <a:endParaRPr lang="en-US" sz="1200" dirty="0">
              <a:effectLst>
                <a:outerShdw blurRad="50800" dist="25400" dir="5400000" algn="t" rotWithShape="0">
                  <a:schemeClr val="bg1">
                    <a:alpha val="40000"/>
                  </a:schemeClr>
                </a:outerShdw>
              </a:effectLst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7200861" y="3568914"/>
            <a:ext cx="340658" cy="276999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1200" dirty="0" smtClean="0">
                <a:effectLst>
                  <a:outerShdw blurRad="50800" dist="25400" dir="5400000" algn="t" rotWithShape="0">
                    <a:prstClr val="black">
                      <a:alpha val="40000"/>
                    </a:prstClr>
                  </a:outerShdw>
                </a:effectLst>
              </a:rPr>
              <a:t>10</a:t>
            </a:r>
            <a:endParaRPr lang="en-US" sz="1200" dirty="0">
              <a:effectLst>
                <a:outerShdw blurRad="50800" dist="254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3033711" y="3568914"/>
            <a:ext cx="309775" cy="276999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1200" dirty="0" smtClean="0">
                <a:effectLst>
                  <a:outerShdw blurRad="50800" dist="25400" dir="5400000" algn="t" rotWithShape="0">
                    <a:schemeClr val="bg1">
                      <a:alpha val="40000"/>
                    </a:schemeClr>
                  </a:outerShdw>
                </a:effectLst>
              </a:rPr>
              <a:t>-5</a:t>
            </a:r>
            <a:endParaRPr lang="en-US" sz="1200" dirty="0">
              <a:effectLst>
                <a:outerShdw blurRad="50800" dist="25400" dir="5400000" algn="t" rotWithShape="0">
                  <a:schemeClr val="bg1">
                    <a:alpha val="40000"/>
                  </a:schemeClr>
                </a:outerShdw>
              </a:effectLst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1574501" y="3568914"/>
            <a:ext cx="387771" cy="276999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effectLst>
                  <a:outerShdw blurRad="50800" dist="25400" dir="5400000" algn="t" rotWithShape="0">
                    <a:schemeClr val="bg1">
                      <a:alpha val="40000"/>
                    </a:schemeClr>
                  </a:outerShdw>
                </a:effectLst>
              </a:rPr>
              <a:t>-10</a:t>
            </a:r>
            <a:endParaRPr lang="en-US" sz="1200" dirty="0">
              <a:effectLst>
                <a:outerShdw blurRad="50800" dist="25400" dir="5400000" algn="t" rotWithShape="0">
                  <a:schemeClr val="bg1">
                    <a:alpha val="40000"/>
                  </a:schemeClr>
                </a:outerShdw>
              </a:effectLst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5842231" y="3568914"/>
            <a:ext cx="262662" cy="276999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effectLst>
                  <a:outerShdw blurRad="50800" dist="25400" dir="5400000" algn="t" rotWithShape="0">
                    <a:schemeClr val="bg1">
                      <a:alpha val="40000"/>
                    </a:schemeClr>
                  </a:outerShdw>
                </a:effectLst>
              </a:rPr>
              <a:t>5</a:t>
            </a:r>
            <a:endParaRPr lang="en-US" sz="1200" dirty="0">
              <a:effectLst>
                <a:outerShdw blurRad="50800" dist="25400" dir="5400000" algn="t" rotWithShape="0">
                  <a:schemeClr val="bg1">
                    <a:alpha val="40000"/>
                  </a:schemeClr>
                </a:outerShdw>
              </a:effectLst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4359874" y="2135020"/>
            <a:ext cx="262662" cy="276999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effectLst>
                  <a:outerShdw blurRad="50800" dist="25400" dir="5400000" algn="t" rotWithShape="0">
                    <a:schemeClr val="bg1">
                      <a:alpha val="40000"/>
                    </a:schemeClr>
                  </a:outerShdw>
                </a:effectLst>
              </a:rPr>
              <a:t>5</a:t>
            </a:r>
            <a:endParaRPr lang="en-US" sz="1200" dirty="0">
              <a:effectLst>
                <a:outerShdw blurRad="50800" dist="25400" dir="5400000" algn="t" rotWithShape="0">
                  <a:schemeClr val="bg1">
                    <a:alpha val="40000"/>
                  </a:schemeClr>
                </a:outerShdw>
              </a:effectLst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4296835" y="4758125"/>
            <a:ext cx="309775" cy="276999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effectLst>
                  <a:outerShdw blurRad="50800" dist="25400" dir="5400000" algn="t" rotWithShape="0">
                    <a:schemeClr val="bg1">
                      <a:alpha val="40000"/>
                    </a:schemeClr>
                  </a:outerShdw>
                </a:effectLst>
              </a:rPr>
              <a:t>-5</a:t>
            </a:r>
            <a:endParaRPr lang="en-US" sz="1200" dirty="0">
              <a:effectLst>
                <a:outerShdw blurRad="50800" dist="25400" dir="5400000" algn="t" rotWithShape="0">
                  <a:schemeClr val="bg1">
                    <a:alpha val="40000"/>
                  </a:schemeClr>
                </a:outerShdw>
              </a:effectLst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4273242" y="812060"/>
            <a:ext cx="340658" cy="276999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1200" dirty="0" smtClean="0">
                <a:effectLst>
                  <a:outerShdw blurRad="50800" dist="25400" dir="5400000" algn="t" rotWithShape="0">
                    <a:prstClr val="black">
                      <a:alpha val="40000"/>
                    </a:prstClr>
                  </a:outerShdw>
                </a:effectLst>
              </a:rPr>
              <a:t>10</a:t>
            </a:r>
            <a:endParaRPr lang="en-US" sz="1200" dirty="0">
              <a:effectLst>
                <a:outerShdw blurRad="50800" dist="254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4249259" y="6065875"/>
            <a:ext cx="387771" cy="276999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effectLst>
                  <a:outerShdw blurRad="50800" dist="25400" dir="5400000" algn="t" rotWithShape="0">
                    <a:schemeClr val="bg1">
                      <a:alpha val="40000"/>
                    </a:schemeClr>
                  </a:outerShdw>
                </a:effectLst>
              </a:rPr>
              <a:t>-10</a:t>
            </a:r>
            <a:endParaRPr lang="en-US" sz="1200" dirty="0">
              <a:effectLst>
                <a:outerShdw blurRad="50800" dist="25400" dir="5400000" algn="t" rotWithShape="0">
                  <a:schemeClr val="bg1">
                    <a:alpha val="40000"/>
                  </a:schemeClr>
                </a:outerShdw>
              </a:effectLst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8592981" y="3568914"/>
            <a:ext cx="340658" cy="276999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1200" dirty="0" smtClean="0">
                <a:effectLst>
                  <a:outerShdw blurRad="50800" dist="25400" dir="5400000" algn="t" rotWithShape="0">
                    <a:prstClr val="black">
                      <a:alpha val="40000"/>
                    </a:prstClr>
                  </a:outerShdw>
                </a:effectLst>
              </a:rPr>
              <a:t>15</a:t>
            </a:r>
            <a:endParaRPr lang="en-US" sz="1200" dirty="0">
              <a:effectLst>
                <a:outerShdw blurRad="50800" dist="254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183244" y="3566060"/>
            <a:ext cx="387771" cy="276999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effectLst>
                  <a:outerShdw blurRad="50800" dist="25400" dir="5400000" algn="t" rotWithShape="0">
                    <a:schemeClr val="bg1">
                      <a:alpha val="40000"/>
                    </a:schemeClr>
                  </a:outerShdw>
                </a:effectLst>
              </a:rPr>
              <a:t>-15</a:t>
            </a:r>
            <a:endParaRPr lang="en-US" sz="1200" dirty="0">
              <a:effectLst>
                <a:outerShdw blurRad="50800" dist="25400" dir="5400000" algn="t" rotWithShape="0">
                  <a:schemeClr val="bg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870020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H="1">
            <a:off x="4848633" y="835577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5127964" y="835575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5407295" y="835577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5686626" y="835577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6245288" y="835577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6524619" y="835577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6803950" y="835577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7083281" y="835577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7641943" y="835577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7921274" y="835577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8200605" y="835577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8479936" y="835577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658668" y="835577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937999" y="835577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1217330" y="835577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1496661" y="835577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2055323" y="835577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2334654" y="835577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>
            <a:off x="2613985" y="835577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2893316" y="835577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>
            <a:off x="3451978" y="835577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>
            <a:off x="3731309" y="835577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H="1">
            <a:off x="4010640" y="835577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>
            <a:off x="4289971" y="835577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377130" y="3203216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377130" y="2940145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377130" y="2677074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377130" y="2414003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377130" y="1887861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377130" y="1624790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377130" y="1361719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377130" y="4518571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377130" y="4255500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377130" y="3992429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377130" y="3729358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377130" y="5570855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377130" y="5307784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377130" y="5044713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377130" y="1098648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377130" y="5833926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8759267" y="835577"/>
            <a:ext cx="7604" cy="5266944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386941" y="835577"/>
            <a:ext cx="0" cy="5261420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1775992" y="835577"/>
            <a:ext cx="7604" cy="5266944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3172647" y="835577"/>
            <a:ext cx="7604" cy="5266944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377130" y="2150932"/>
            <a:ext cx="8385048" cy="0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377130" y="4781642"/>
            <a:ext cx="8385048" cy="0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377130" y="6096997"/>
            <a:ext cx="8382137" cy="0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377130" y="835577"/>
            <a:ext cx="8385048" cy="0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5965957" y="835577"/>
            <a:ext cx="7604" cy="5266944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7362612" y="835577"/>
            <a:ext cx="7604" cy="5266944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377130" y="3466287"/>
            <a:ext cx="8385048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H="1">
            <a:off x="4569302" y="835577"/>
            <a:ext cx="7604" cy="5266944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77277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H="1">
            <a:off x="4848633" y="835577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5127964" y="835575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5407295" y="835577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5686626" y="835577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6245288" y="835577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6524619" y="835577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6803950" y="835577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7083281" y="835577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7641943" y="835577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7921274" y="835577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8200605" y="835577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8479936" y="835577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658668" y="835577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937999" y="835577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1217330" y="835577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1496661" y="835577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2055323" y="835577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2334654" y="835577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>
            <a:off x="2613985" y="835577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2893316" y="835577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>
            <a:off x="3451978" y="835577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>
            <a:off x="3731309" y="835577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H="1">
            <a:off x="4010640" y="835577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>
            <a:off x="4289971" y="835577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377130" y="3203216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377130" y="2940145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377130" y="2677074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377130" y="2414003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377130" y="1887861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377130" y="1624790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377130" y="1361719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377130" y="4518571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377130" y="4255500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377130" y="3992429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377130" y="3729358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377130" y="5570855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377130" y="5307784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377130" y="5044713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377130" y="1098648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377130" y="5833926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8759267" y="835577"/>
            <a:ext cx="7604" cy="5266944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386941" y="835577"/>
            <a:ext cx="0" cy="5261420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1775992" y="835577"/>
            <a:ext cx="7604" cy="5266944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3172647" y="835577"/>
            <a:ext cx="7604" cy="5266944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377130" y="2150932"/>
            <a:ext cx="8385048" cy="0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377130" y="4781642"/>
            <a:ext cx="8385048" cy="0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377130" y="6096997"/>
            <a:ext cx="8382137" cy="0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377130" y="835577"/>
            <a:ext cx="8385048" cy="0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5965957" y="835577"/>
            <a:ext cx="7604" cy="5266944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7362612" y="835577"/>
            <a:ext cx="7604" cy="5266944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377130" y="3466287"/>
            <a:ext cx="8385048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H="1">
            <a:off x="4569302" y="835577"/>
            <a:ext cx="7604" cy="5266944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77277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81344" y="6127669"/>
            <a:ext cx="199493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rgbClr val="558ED5"/>
                </a:solidFill>
              </a:rPr>
              <a:t>Graph templates from </a:t>
            </a:r>
            <a:r>
              <a:rPr lang="en-US" sz="1000" dirty="0" smtClean="0">
                <a:solidFill>
                  <a:srgbClr val="558ED5"/>
                </a:solidFill>
                <a:hlinkClick r:id="rId2"/>
              </a:rPr>
              <a:t>qrayon.com</a:t>
            </a:r>
            <a:endParaRPr lang="en-US" sz="1000" dirty="0">
              <a:solidFill>
                <a:srgbClr val="558ED5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198" y="192270"/>
            <a:ext cx="12787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>
                    <a:lumMod val="85000"/>
                  </a:schemeClr>
                </a:solidFill>
                <a:latin typeface="Arial Black"/>
                <a:cs typeface="Arial Black"/>
              </a:rPr>
              <a:t>Notes:</a:t>
            </a:r>
            <a:endParaRPr lang="en-US" sz="2400" dirty="0">
              <a:solidFill>
                <a:schemeClr val="bg1">
                  <a:lumMod val="85000"/>
                </a:schemeClr>
              </a:solidFill>
              <a:latin typeface="Arial Black"/>
              <a:cs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val="9006166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H="1">
            <a:off x="4848633" y="973375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5127964" y="973373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5407295" y="973375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5686626" y="973375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6245288" y="973375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6524619" y="973375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6803950" y="973375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7083281" y="973375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7641943" y="973375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7921274" y="973375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8200605" y="973375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8479936" y="973375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658668" y="973375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937999" y="973375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1217330" y="973375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1496661" y="973375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2055323" y="973375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2334654" y="973375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>
            <a:off x="2613985" y="973375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2893316" y="973375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>
            <a:off x="3451978" y="973375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>
            <a:off x="3731309" y="973375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H="1">
            <a:off x="4010640" y="973375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>
            <a:off x="4289971" y="973375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377130" y="3341014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377130" y="3077943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377130" y="2814872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377130" y="2551801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377130" y="2025659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377130" y="1762588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377130" y="1499517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377130" y="4656369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377130" y="4393298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377130" y="4130227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377130" y="3867156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377130" y="5708653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377130" y="5445582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377130" y="5182511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377130" y="1236446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377130" y="5971724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8759267" y="973375"/>
            <a:ext cx="7604" cy="5266944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386941" y="973375"/>
            <a:ext cx="0" cy="5261420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1775992" y="973375"/>
            <a:ext cx="7604" cy="5266944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3172647" y="973375"/>
            <a:ext cx="7604" cy="5266944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377130" y="2288730"/>
            <a:ext cx="8385048" cy="0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377130" y="4919440"/>
            <a:ext cx="8385048" cy="0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377130" y="6234795"/>
            <a:ext cx="8382137" cy="0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377130" y="973375"/>
            <a:ext cx="8385048" cy="0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5965957" y="973375"/>
            <a:ext cx="7604" cy="5266944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7362612" y="973375"/>
            <a:ext cx="7604" cy="5266944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377130" y="3604085"/>
            <a:ext cx="8385048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H="1">
            <a:off x="4569302" y="973375"/>
            <a:ext cx="7604" cy="5266944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4359874" y="3590157"/>
            <a:ext cx="262662" cy="276999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1200" dirty="0" smtClean="0">
                <a:effectLst>
                  <a:outerShdw blurRad="50800" dist="25400" dir="5400000" algn="t" rotWithShape="0">
                    <a:schemeClr val="bg1">
                      <a:alpha val="40000"/>
                    </a:schemeClr>
                  </a:outerShdw>
                </a:effectLst>
              </a:rPr>
              <a:t>0</a:t>
            </a:r>
            <a:endParaRPr lang="en-US" sz="1200" dirty="0">
              <a:effectLst>
                <a:outerShdw blurRad="50800" dist="25400" dir="5400000" algn="t" rotWithShape="0">
                  <a:schemeClr val="bg1">
                    <a:alpha val="40000"/>
                  </a:schemeClr>
                </a:outerShdw>
              </a:effectLst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7200861" y="3568914"/>
            <a:ext cx="340658" cy="276999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1200" dirty="0" smtClean="0">
                <a:effectLst>
                  <a:outerShdw blurRad="50800" dist="25400" dir="5400000" algn="t" rotWithShape="0">
                    <a:prstClr val="black">
                      <a:alpha val="40000"/>
                    </a:prstClr>
                  </a:outerShdw>
                </a:effectLst>
              </a:rPr>
              <a:t>10</a:t>
            </a:r>
            <a:endParaRPr lang="en-US" sz="1200" dirty="0">
              <a:effectLst>
                <a:outerShdw blurRad="50800" dist="254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3033711" y="3568914"/>
            <a:ext cx="309775" cy="276999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1200" dirty="0" smtClean="0">
                <a:effectLst>
                  <a:outerShdw blurRad="50800" dist="25400" dir="5400000" algn="t" rotWithShape="0">
                    <a:schemeClr val="bg1">
                      <a:alpha val="40000"/>
                    </a:schemeClr>
                  </a:outerShdw>
                </a:effectLst>
              </a:rPr>
              <a:t>-5</a:t>
            </a:r>
            <a:endParaRPr lang="en-US" sz="1200" dirty="0">
              <a:effectLst>
                <a:outerShdw blurRad="50800" dist="25400" dir="5400000" algn="t" rotWithShape="0">
                  <a:schemeClr val="bg1">
                    <a:alpha val="40000"/>
                  </a:schemeClr>
                </a:outerShdw>
              </a:effectLst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1574501" y="3568914"/>
            <a:ext cx="387771" cy="276999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effectLst>
                  <a:outerShdw blurRad="50800" dist="25400" dir="5400000" algn="t" rotWithShape="0">
                    <a:schemeClr val="bg1">
                      <a:alpha val="40000"/>
                    </a:schemeClr>
                  </a:outerShdw>
                </a:effectLst>
              </a:rPr>
              <a:t>-10</a:t>
            </a:r>
            <a:endParaRPr lang="en-US" sz="1200" dirty="0">
              <a:effectLst>
                <a:outerShdw blurRad="50800" dist="25400" dir="5400000" algn="t" rotWithShape="0">
                  <a:schemeClr val="bg1">
                    <a:alpha val="40000"/>
                  </a:schemeClr>
                </a:outerShdw>
              </a:effectLst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5842231" y="3568914"/>
            <a:ext cx="262662" cy="276999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effectLst>
                  <a:outerShdw blurRad="50800" dist="25400" dir="5400000" algn="t" rotWithShape="0">
                    <a:schemeClr val="bg1">
                      <a:alpha val="40000"/>
                    </a:schemeClr>
                  </a:outerShdw>
                </a:effectLst>
              </a:rPr>
              <a:t>5</a:t>
            </a:r>
            <a:endParaRPr lang="en-US" sz="1200" dirty="0">
              <a:effectLst>
                <a:outerShdw blurRad="50800" dist="25400" dir="5400000" algn="t" rotWithShape="0">
                  <a:schemeClr val="bg1">
                    <a:alpha val="40000"/>
                  </a:schemeClr>
                </a:outerShdw>
              </a:effectLst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4359874" y="2135020"/>
            <a:ext cx="262662" cy="276999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effectLst>
                  <a:outerShdw blurRad="50800" dist="25400" dir="5400000" algn="t" rotWithShape="0">
                    <a:schemeClr val="bg1">
                      <a:alpha val="40000"/>
                    </a:schemeClr>
                  </a:outerShdw>
                </a:effectLst>
              </a:rPr>
              <a:t>5</a:t>
            </a:r>
            <a:endParaRPr lang="en-US" sz="1200" dirty="0">
              <a:effectLst>
                <a:outerShdw blurRad="50800" dist="25400" dir="5400000" algn="t" rotWithShape="0">
                  <a:schemeClr val="bg1">
                    <a:alpha val="40000"/>
                  </a:schemeClr>
                </a:outerShdw>
              </a:effectLst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4296835" y="4758125"/>
            <a:ext cx="309775" cy="276999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effectLst>
                  <a:outerShdw blurRad="50800" dist="25400" dir="5400000" algn="t" rotWithShape="0">
                    <a:schemeClr val="bg1">
                      <a:alpha val="40000"/>
                    </a:schemeClr>
                  </a:outerShdw>
                </a:effectLst>
              </a:rPr>
              <a:t>-5</a:t>
            </a:r>
            <a:endParaRPr lang="en-US" sz="1200" dirty="0">
              <a:effectLst>
                <a:outerShdw blurRad="50800" dist="25400" dir="5400000" algn="t" rotWithShape="0">
                  <a:schemeClr val="bg1">
                    <a:alpha val="40000"/>
                  </a:schemeClr>
                </a:outerShdw>
              </a:effectLst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4273242" y="812060"/>
            <a:ext cx="340658" cy="276999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1200" dirty="0" smtClean="0">
                <a:effectLst>
                  <a:outerShdw blurRad="50800" dist="25400" dir="5400000" algn="t" rotWithShape="0">
                    <a:prstClr val="black">
                      <a:alpha val="40000"/>
                    </a:prstClr>
                  </a:outerShdw>
                </a:effectLst>
              </a:rPr>
              <a:t>10</a:t>
            </a:r>
            <a:endParaRPr lang="en-US" sz="1200" dirty="0">
              <a:effectLst>
                <a:outerShdw blurRad="50800" dist="254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4249259" y="6065875"/>
            <a:ext cx="387771" cy="276999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effectLst>
                  <a:outerShdw blurRad="50800" dist="25400" dir="5400000" algn="t" rotWithShape="0">
                    <a:schemeClr val="bg1">
                      <a:alpha val="40000"/>
                    </a:schemeClr>
                  </a:outerShdw>
                </a:effectLst>
              </a:rPr>
              <a:t>-10</a:t>
            </a:r>
            <a:endParaRPr lang="en-US" sz="1200" dirty="0">
              <a:effectLst>
                <a:outerShdw blurRad="50800" dist="25400" dir="5400000" algn="t" rotWithShape="0">
                  <a:schemeClr val="bg1">
                    <a:alpha val="40000"/>
                  </a:schemeClr>
                </a:outerShdw>
              </a:effectLst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8592981" y="3568914"/>
            <a:ext cx="340658" cy="276999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1200" dirty="0" smtClean="0">
                <a:effectLst>
                  <a:outerShdw blurRad="50800" dist="25400" dir="5400000" algn="t" rotWithShape="0">
                    <a:prstClr val="black">
                      <a:alpha val="40000"/>
                    </a:prstClr>
                  </a:outerShdw>
                </a:effectLst>
              </a:rPr>
              <a:t>15</a:t>
            </a:r>
            <a:endParaRPr lang="en-US" sz="1200" dirty="0">
              <a:effectLst>
                <a:outerShdw blurRad="50800" dist="254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183244" y="3566060"/>
            <a:ext cx="387771" cy="276999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effectLst>
                  <a:outerShdw blurRad="50800" dist="25400" dir="5400000" algn="t" rotWithShape="0">
                    <a:schemeClr val="bg1">
                      <a:alpha val="40000"/>
                    </a:schemeClr>
                  </a:outerShdw>
                </a:effectLst>
              </a:rPr>
              <a:t>-15</a:t>
            </a:r>
            <a:endParaRPr lang="en-US" sz="1200" dirty="0">
              <a:effectLst>
                <a:outerShdw blurRad="50800" dist="25400" dir="5400000" algn="t" rotWithShape="0">
                  <a:schemeClr val="bg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731658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H="1">
            <a:off x="4848633" y="973375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5127964" y="973373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5407295" y="973375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5686626" y="973375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6245288" y="973375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6524619" y="973375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6803950" y="973375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7083281" y="973375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7641943" y="973375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7921274" y="973375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8200605" y="973375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8479936" y="973375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658668" y="973375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937999" y="973375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1217330" y="973375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1496661" y="973375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2055323" y="973375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2334654" y="973375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>
            <a:off x="2613985" y="973375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2893316" y="973375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>
            <a:off x="3451978" y="973375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>
            <a:off x="3731309" y="973375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H="1">
            <a:off x="4010640" y="973375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>
            <a:off x="4289971" y="973375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377130" y="3341014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377130" y="3077943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377130" y="2814872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377130" y="2551801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377130" y="2025659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377130" y="1762588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377130" y="1499517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377130" y="4656369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377130" y="4393298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377130" y="4130227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377130" y="3867156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377130" y="5708653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377130" y="5445582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377130" y="5182511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377130" y="1236446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377130" y="5971724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8759267" y="973375"/>
            <a:ext cx="7604" cy="5266944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386941" y="973375"/>
            <a:ext cx="0" cy="5261420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1775992" y="973375"/>
            <a:ext cx="7604" cy="5266944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3172647" y="973375"/>
            <a:ext cx="7604" cy="5266944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377130" y="2288730"/>
            <a:ext cx="8385048" cy="0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377130" y="4919440"/>
            <a:ext cx="8385048" cy="0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377130" y="6234795"/>
            <a:ext cx="8382137" cy="0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377130" y="973375"/>
            <a:ext cx="8385048" cy="0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5965957" y="973375"/>
            <a:ext cx="7604" cy="5266944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7362612" y="973375"/>
            <a:ext cx="7604" cy="5266944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377130" y="3604085"/>
            <a:ext cx="8385048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H="1">
            <a:off x="4569302" y="973375"/>
            <a:ext cx="7604" cy="5266944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4359874" y="3590157"/>
            <a:ext cx="262662" cy="276999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1200" dirty="0" smtClean="0">
                <a:effectLst>
                  <a:outerShdw blurRad="50800" dist="25400" dir="5400000" algn="t" rotWithShape="0">
                    <a:schemeClr val="bg1">
                      <a:alpha val="40000"/>
                    </a:schemeClr>
                  </a:outerShdw>
                </a:effectLst>
              </a:rPr>
              <a:t>0</a:t>
            </a:r>
            <a:endParaRPr lang="en-US" sz="1200" dirty="0">
              <a:effectLst>
                <a:outerShdw blurRad="50800" dist="25400" dir="5400000" algn="t" rotWithShape="0">
                  <a:schemeClr val="bg1">
                    <a:alpha val="40000"/>
                  </a:schemeClr>
                </a:outerShdw>
              </a:effectLst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7200861" y="3568914"/>
            <a:ext cx="340658" cy="276999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1200" dirty="0" smtClean="0">
                <a:effectLst>
                  <a:outerShdw blurRad="50800" dist="25400" dir="5400000" algn="t" rotWithShape="0">
                    <a:prstClr val="black">
                      <a:alpha val="40000"/>
                    </a:prstClr>
                  </a:outerShdw>
                </a:effectLst>
              </a:rPr>
              <a:t>10</a:t>
            </a:r>
            <a:endParaRPr lang="en-US" sz="1200" dirty="0">
              <a:effectLst>
                <a:outerShdw blurRad="50800" dist="254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3033711" y="3568914"/>
            <a:ext cx="309775" cy="276999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1200" dirty="0" smtClean="0">
                <a:effectLst>
                  <a:outerShdw blurRad="50800" dist="25400" dir="5400000" algn="t" rotWithShape="0">
                    <a:schemeClr val="bg1">
                      <a:alpha val="40000"/>
                    </a:schemeClr>
                  </a:outerShdw>
                </a:effectLst>
              </a:rPr>
              <a:t>-5</a:t>
            </a:r>
            <a:endParaRPr lang="en-US" sz="1200" dirty="0">
              <a:effectLst>
                <a:outerShdw blurRad="50800" dist="25400" dir="5400000" algn="t" rotWithShape="0">
                  <a:schemeClr val="bg1">
                    <a:alpha val="40000"/>
                  </a:schemeClr>
                </a:outerShdw>
              </a:effectLst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1574501" y="3568914"/>
            <a:ext cx="387771" cy="276999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effectLst>
                  <a:outerShdw blurRad="50800" dist="25400" dir="5400000" algn="t" rotWithShape="0">
                    <a:schemeClr val="bg1">
                      <a:alpha val="40000"/>
                    </a:schemeClr>
                  </a:outerShdw>
                </a:effectLst>
              </a:rPr>
              <a:t>-10</a:t>
            </a:r>
            <a:endParaRPr lang="en-US" sz="1200" dirty="0">
              <a:effectLst>
                <a:outerShdw blurRad="50800" dist="25400" dir="5400000" algn="t" rotWithShape="0">
                  <a:schemeClr val="bg1">
                    <a:alpha val="40000"/>
                  </a:schemeClr>
                </a:outerShdw>
              </a:effectLst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5842231" y="3568914"/>
            <a:ext cx="262662" cy="276999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effectLst>
                  <a:outerShdw blurRad="50800" dist="25400" dir="5400000" algn="t" rotWithShape="0">
                    <a:schemeClr val="bg1">
                      <a:alpha val="40000"/>
                    </a:schemeClr>
                  </a:outerShdw>
                </a:effectLst>
              </a:rPr>
              <a:t>5</a:t>
            </a:r>
            <a:endParaRPr lang="en-US" sz="1200" dirty="0">
              <a:effectLst>
                <a:outerShdw blurRad="50800" dist="25400" dir="5400000" algn="t" rotWithShape="0">
                  <a:schemeClr val="bg1">
                    <a:alpha val="40000"/>
                  </a:schemeClr>
                </a:outerShdw>
              </a:effectLst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4359874" y="2135020"/>
            <a:ext cx="262662" cy="276999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effectLst>
                  <a:outerShdw blurRad="50800" dist="25400" dir="5400000" algn="t" rotWithShape="0">
                    <a:schemeClr val="bg1">
                      <a:alpha val="40000"/>
                    </a:schemeClr>
                  </a:outerShdw>
                </a:effectLst>
              </a:rPr>
              <a:t>5</a:t>
            </a:r>
            <a:endParaRPr lang="en-US" sz="1200" dirty="0">
              <a:effectLst>
                <a:outerShdw blurRad="50800" dist="25400" dir="5400000" algn="t" rotWithShape="0">
                  <a:schemeClr val="bg1">
                    <a:alpha val="40000"/>
                  </a:schemeClr>
                </a:outerShdw>
              </a:effectLst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4296835" y="4758125"/>
            <a:ext cx="309775" cy="276999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effectLst>
                  <a:outerShdw blurRad="50800" dist="25400" dir="5400000" algn="t" rotWithShape="0">
                    <a:schemeClr val="bg1">
                      <a:alpha val="40000"/>
                    </a:schemeClr>
                  </a:outerShdw>
                </a:effectLst>
              </a:rPr>
              <a:t>-5</a:t>
            </a:r>
            <a:endParaRPr lang="en-US" sz="1200" dirty="0">
              <a:effectLst>
                <a:outerShdw blurRad="50800" dist="25400" dir="5400000" algn="t" rotWithShape="0">
                  <a:schemeClr val="bg1">
                    <a:alpha val="40000"/>
                  </a:schemeClr>
                </a:outerShdw>
              </a:effectLst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4273242" y="812060"/>
            <a:ext cx="340658" cy="276999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1200" dirty="0" smtClean="0">
                <a:effectLst>
                  <a:outerShdw blurRad="50800" dist="25400" dir="5400000" algn="t" rotWithShape="0">
                    <a:prstClr val="black">
                      <a:alpha val="40000"/>
                    </a:prstClr>
                  </a:outerShdw>
                </a:effectLst>
              </a:rPr>
              <a:t>10</a:t>
            </a:r>
            <a:endParaRPr lang="en-US" sz="1200" dirty="0">
              <a:effectLst>
                <a:outerShdw blurRad="50800" dist="254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4249259" y="6065875"/>
            <a:ext cx="387771" cy="276999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effectLst>
                  <a:outerShdw blurRad="50800" dist="25400" dir="5400000" algn="t" rotWithShape="0">
                    <a:schemeClr val="bg1">
                      <a:alpha val="40000"/>
                    </a:schemeClr>
                  </a:outerShdw>
                </a:effectLst>
              </a:rPr>
              <a:t>-10</a:t>
            </a:r>
            <a:endParaRPr lang="en-US" sz="1200" dirty="0">
              <a:effectLst>
                <a:outerShdw blurRad="50800" dist="25400" dir="5400000" algn="t" rotWithShape="0">
                  <a:schemeClr val="bg1">
                    <a:alpha val="40000"/>
                  </a:schemeClr>
                </a:outerShdw>
              </a:effectLst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8592981" y="3568914"/>
            <a:ext cx="340658" cy="276999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1200" dirty="0" smtClean="0">
                <a:effectLst>
                  <a:outerShdw blurRad="50800" dist="25400" dir="5400000" algn="t" rotWithShape="0">
                    <a:prstClr val="black">
                      <a:alpha val="40000"/>
                    </a:prstClr>
                  </a:outerShdw>
                </a:effectLst>
              </a:rPr>
              <a:t>15</a:t>
            </a:r>
            <a:endParaRPr lang="en-US" sz="1200" dirty="0">
              <a:effectLst>
                <a:outerShdw blurRad="50800" dist="254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183244" y="3566060"/>
            <a:ext cx="387771" cy="276999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effectLst>
                  <a:outerShdw blurRad="50800" dist="25400" dir="5400000" algn="t" rotWithShape="0">
                    <a:schemeClr val="bg1">
                      <a:alpha val="40000"/>
                    </a:schemeClr>
                  </a:outerShdw>
                </a:effectLst>
              </a:rPr>
              <a:t>-15</a:t>
            </a:r>
            <a:endParaRPr lang="en-US" sz="1200" dirty="0">
              <a:effectLst>
                <a:outerShdw blurRad="50800" dist="25400" dir="5400000" algn="t" rotWithShape="0">
                  <a:schemeClr val="bg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731658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H="1">
            <a:off x="4848633" y="973375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5127964" y="973373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5407295" y="973375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5686626" y="973375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6245288" y="973375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6524619" y="973375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6803950" y="973375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7083281" y="973375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7641943" y="973375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7921274" y="973375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8200605" y="973375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8479936" y="973375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658668" y="973375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937999" y="973375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1217330" y="973375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1496661" y="973375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2055323" y="973375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2334654" y="973375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>
            <a:off x="2613985" y="973375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2893316" y="973375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>
            <a:off x="3451978" y="973375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>
            <a:off x="3731309" y="973375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H="1">
            <a:off x="4010640" y="973375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>
            <a:off x="4289971" y="973375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377130" y="3341014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377130" y="3077943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377130" y="2814872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377130" y="2551801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377130" y="2025659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377130" y="1762588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377130" y="1499517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377130" y="4656369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377130" y="4393298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377130" y="4130227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377130" y="3867156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377130" y="5708653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377130" y="5445582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377130" y="5182511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377130" y="1236446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377130" y="5971724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8759267" y="973375"/>
            <a:ext cx="7604" cy="5266944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386941" y="973375"/>
            <a:ext cx="0" cy="5261420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1775992" y="973375"/>
            <a:ext cx="7604" cy="5266944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3172647" y="973375"/>
            <a:ext cx="7604" cy="5266944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377130" y="2288730"/>
            <a:ext cx="8385048" cy="0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377130" y="4919440"/>
            <a:ext cx="8385048" cy="0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377130" y="6234795"/>
            <a:ext cx="8382137" cy="0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377130" y="973375"/>
            <a:ext cx="8385048" cy="0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5965957" y="973375"/>
            <a:ext cx="7604" cy="5266944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7362612" y="973375"/>
            <a:ext cx="7604" cy="5266944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377130" y="3604085"/>
            <a:ext cx="8385048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H="1">
            <a:off x="4569302" y="973375"/>
            <a:ext cx="7604" cy="5266944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4359874" y="3590157"/>
            <a:ext cx="262662" cy="276999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1200" dirty="0" smtClean="0">
                <a:effectLst>
                  <a:outerShdw blurRad="50800" dist="25400" dir="5400000" algn="t" rotWithShape="0">
                    <a:schemeClr val="bg1">
                      <a:alpha val="40000"/>
                    </a:schemeClr>
                  </a:outerShdw>
                </a:effectLst>
              </a:rPr>
              <a:t>0</a:t>
            </a:r>
            <a:endParaRPr lang="en-US" sz="1200" dirty="0">
              <a:effectLst>
                <a:outerShdw blurRad="50800" dist="25400" dir="5400000" algn="t" rotWithShape="0">
                  <a:schemeClr val="bg1">
                    <a:alpha val="40000"/>
                  </a:schemeClr>
                </a:outerShdw>
              </a:effectLst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7200861" y="3568914"/>
            <a:ext cx="340658" cy="276999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1200" dirty="0" smtClean="0">
                <a:effectLst>
                  <a:outerShdw blurRad="50800" dist="25400" dir="5400000" algn="t" rotWithShape="0">
                    <a:prstClr val="black">
                      <a:alpha val="40000"/>
                    </a:prstClr>
                  </a:outerShdw>
                </a:effectLst>
              </a:rPr>
              <a:t>10</a:t>
            </a:r>
            <a:endParaRPr lang="en-US" sz="1200" dirty="0">
              <a:effectLst>
                <a:outerShdw blurRad="50800" dist="254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3033711" y="3568914"/>
            <a:ext cx="309775" cy="276999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1200" dirty="0" smtClean="0">
                <a:effectLst>
                  <a:outerShdw blurRad="50800" dist="25400" dir="5400000" algn="t" rotWithShape="0">
                    <a:schemeClr val="bg1">
                      <a:alpha val="40000"/>
                    </a:schemeClr>
                  </a:outerShdw>
                </a:effectLst>
              </a:rPr>
              <a:t>-5</a:t>
            </a:r>
            <a:endParaRPr lang="en-US" sz="1200" dirty="0">
              <a:effectLst>
                <a:outerShdw blurRad="50800" dist="25400" dir="5400000" algn="t" rotWithShape="0">
                  <a:schemeClr val="bg1">
                    <a:alpha val="40000"/>
                  </a:schemeClr>
                </a:outerShdw>
              </a:effectLst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1574501" y="3568914"/>
            <a:ext cx="387771" cy="276999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effectLst>
                  <a:outerShdw blurRad="50800" dist="25400" dir="5400000" algn="t" rotWithShape="0">
                    <a:schemeClr val="bg1">
                      <a:alpha val="40000"/>
                    </a:schemeClr>
                  </a:outerShdw>
                </a:effectLst>
              </a:rPr>
              <a:t>-10</a:t>
            </a:r>
            <a:endParaRPr lang="en-US" sz="1200" dirty="0">
              <a:effectLst>
                <a:outerShdw blurRad="50800" dist="25400" dir="5400000" algn="t" rotWithShape="0">
                  <a:schemeClr val="bg1">
                    <a:alpha val="40000"/>
                  </a:schemeClr>
                </a:outerShdw>
              </a:effectLst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5842231" y="3568914"/>
            <a:ext cx="262662" cy="276999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effectLst>
                  <a:outerShdw blurRad="50800" dist="25400" dir="5400000" algn="t" rotWithShape="0">
                    <a:schemeClr val="bg1">
                      <a:alpha val="40000"/>
                    </a:schemeClr>
                  </a:outerShdw>
                </a:effectLst>
              </a:rPr>
              <a:t>5</a:t>
            </a:r>
            <a:endParaRPr lang="en-US" sz="1200" dirty="0">
              <a:effectLst>
                <a:outerShdw blurRad="50800" dist="25400" dir="5400000" algn="t" rotWithShape="0">
                  <a:schemeClr val="bg1">
                    <a:alpha val="40000"/>
                  </a:schemeClr>
                </a:outerShdw>
              </a:effectLst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4359874" y="2135020"/>
            <a:ext cx="262662" cy="276999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effectLst>
                  <a:outerShdw blurRad="50800" dist="25400" dir="5400000" algn="t" rotWithShape="0">
                    <a:schemeClr val="bg1">
                      <a:alpha val="40000"/>
                    </a:schemeClr>
                  </a:outerShdw>
                </a:effectLst>
              </a:rPr>
              <a:t>5</a:t>
            </a:r>
            <a:endParaRPr lang="en-US" sz="1200" dirty="0">
              <a:effectLst>
                <a:outerShdw blurRad="50800" dist="25400" dir="5400000" algn="t" rotWithShape="0">
                  <a:schemeClr val="bg1">
                    <a:alpha val="40000"/>
                  </a:schemeClr>
                </a:outerShdw>
              </a:effectLst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4296835" y="4758125"/>
            <a:ext cx="309775" cy="276999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effectLst>
                  <a:outerShdw blurRad="50800" dist="25400" dir="5400000" algn="t" rotWithShape="0">
                    <a:schemeClr val="bg1">
                      <a:alpha val="40000"/>
                    </a:schemeClr>
                  </a:outerShdw>
                </a:effectLst>
              </a:rPr>
              <a:t>-5</a:t>
            </a:r>
            <a:endParaRPr lang="en-US" sz="1200" dirty="0">
              <a:effectLst>
                <a:outerShdw blurRad="50800" dist="25400" dir="5400000" algn="t" rotWithShape="0">
                  <a:schemeClr val="bg1">
                    <a:alpha val="40000"/>
                  </a:schemeClr>
                </a:outerShdw>
              </a:effectLst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4273242" y="812060"/>
            <a:ext cx="340658" cy="276999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1200" dirty="0" smtClean="0">
                <a:effectLst>
                  <a:outerShdw blurRad="50800" dist="25400" dir="5400000" algn="t" rotWithShape="0">
                    <a:prstClr val="black">
                      <a:alpha val="40000"/>
                    </a:prstClr>
                  </a:outerShdw>
                </a:effectLst>
              </a:rPr>
              <a:t>10</a:t>
            </a:r>
            <a:endParaRPr lang="en-US" sz="1200" dirty="0">
              <a:effectLst>
                <a:outerShdw blurRad="50800" dist="254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4249259" y="6065875"/>
            <a:ext cx="387771" cy="276999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effectLst>
                  <a:outerShdw blurRad="50800" dist="25400" dir="5400000" algn="t" rotWithShape="0">
                    <a:schemeClr val="bg1">
                      <a:alpha val="40000"/>
                    </a:schemeClr>
                  </a:outerShdw>
                </a:effectLst>
              </a:rPr>
              <a:t>-10</a:t>
            </a:r>
            <a:endParaRPr lang="en-US" sz="1200" dirty="0">
              <a:effectLst>
                <a:outerShdw blurRad="50800" dist="25400" dir="5400000" algn="t" rotWithShape="0">
                  <a:schemeClr val="bg1">
                    <a:alpha val="40000"/>
                  </a:schemeClr>
                </a:outerShdw>
              </a:effectLst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8592981" y="3568914"/>
            <a:ext cx="340658" cy="276999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1200" dirty="0" smtClean="0">
                <a:effectLst>
                  <a:outerShdw blurRad="50800" dist="25400" dir="5400000" algn="t" rotWithShape="0">
                    <a:prstClr val="black">
                      <a:alpha val="40000"/>
                    </a:prstClr>
                  </a:outerShdw>
                </a:effectLst>
              </a:rPr>
              <a:t>15</a:t>
            </a:r>
            <a:endParaRPr lang="en-US" sz="1200" dirty="0">
              <a:effectLst>
                <a:outerShdw blurRad="50800" dist="254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183244" y="3566060"/>
            <a:ext cx="387771" cy="276999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effectLst>
                  <a:outerShdw blurRad="50800" dist="25400" dir="5400000" algn="t" rotWithShape="0">
                    <a:schemeClr val="bg1">
                      <a:alpha val="40000"/>
                    </a:schemeClr>
                  </a:outerShdw>
                </a:effectLst>
              </a:rPr>
              <a:t>-15</a:t>
            </a:r>
            <a:endParaRPr lang="en-US" sz="1200" dirty="0">
              <a:effectLst>
                <a:outerShdw blurRad="50800" dist="25400" dir="5400000" algn="t" rotWithShape="0">
                  <a:schemeClr val="bg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731658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H="1">
            <a:off x="4848633" y="973375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5127964" y="973373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5407295" y="973375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5686626" y="973375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6245288" y="973375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6524619" y="973375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6803950" y="973375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7083281" y="973375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7641943" y="973375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7921274" y="973375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8200605" y="973375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8479936" y="973375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658668" y="973375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937999" y="973375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1217330" y="973375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1496661" y="973375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2055323" y="973375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2334654" y="973375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>
            <a:off x="2613985" y="973375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2893316" y="973375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>
            <a:off x="3451978" y="973375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>
            <a:off x="3731309" y="973375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H="1">
            <a:off x="4010640" y="973375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>
            <a:off x="4289971" y="973375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377130" y="3341014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377130" y="3077943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377130" y="2814872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377130" y="2551801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377130" y="2025659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377130" y="1762588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377130" y="1499517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377130" y="4656369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377130" y="4393298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377130" y="4130227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377130" y="3867156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377130" y="5708653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377130" y="5445582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377130" y="5182511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377130" y="1236446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377130" y="5971724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8759267" y="973375"/>
            <a:ext cx="7604" cy="5266944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386941" y="973375"/>
            <a:ext cx="0" cy="5261420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1775992" y="973375"/>
            <a:ext cx="7604" cy="5266944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3172647" y="973375"/>
            <a:ext cx="7604" cy="5266944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377130" y="2288730"/>
            <a:ext cx="8385048" cy="0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377130" y="4919440"/>
            <a:ext cx="8385048" cy="0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377130" y="6234795"/>
            <a:ext cx="8382137" cy="0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377130" y="973375"/>
            <a:ext cx="8385048" cy="0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5965957" y="973375"/>
            <a:ext cx="7604" cy="5266944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7362612" y="973375"/>
            <a:ext cx="7604" cy="5266944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377130" y="3604085"/>
            <a:ext cx="8385048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H="1">
            <a:off x="4569302" y="973375"/>
            <a:ext cx="7604" cy="5266944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4359874" y="3590157"/>
            <a:ext cx="262662" cy="276999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1200" dirty="0" smtClean="0">
                <a:effectLst>
                  <a:outerShdw blurRad="50800" dist="25400" dir="5400000" algn="t" rotWithShape="0">
                    <a:schemeClr val="bg1">
                      <a:alpha val="40000"/>
                    </a:schemeClr>
                  </a:outerShdw>
                </a:effectLst>
              </a:rPr>
              <a:t>0</a:t>
            </a:r>
            <a:endParaRPr lang="en-US" sz="1200" dirty="0">
              <a:effectLst>
                <a:outerShdw blurRad="50800" dist="25400" dir="5400000" algn="t" rotWithShape="0">
                  <a:schemeClr val="bg1">
                    <a:alpha val="40000"/>
                  </a:schemeClr>
                </a:outerShdw>
              </a:effectLst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7200861" y="3568914"/>
            <a:ext cx="340658" cy="276999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1200" dirty="0" smtClean="0">
                <a:effectLst>
                  <a:outerShdw blurRad="50800" dist="25400" dir="5400000" algn="t" rotWithShape="0">
                    <a:prstClr val="black">
                      <a:alpha val="40000"/>
                    </a:prstClr>
                  </a:outerShdw>
                </a:effectLst>
              </a:rPr>
              <a:t>10</a:t>
            </a:r>
            <a:endParaRPr lang="en-US" sz="1200" dirty="0">
              <a:effectLst>
                <a:outerShdw blurRad="50800" dist="254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3033711" y="3568914"/>
            <a:ext cx="309775" cy="276999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1200" dirty="0" smtClean="0">
                <a:effectLst>
                  <a:outerShdw blurRad="50800" dist="25400" dir="5400000" algn="t" rotWithShape="0">
                    <a:schemeClr val="bg1">
                      <a:alpha val="40000"/>
                    </a:schemeClr>
                  </a:outerShdw>
                </a:effectLst>
              </a:rPr>
              <a:t>-5</a:t>
            </a:r>
            <a:endParaRPr lang="en-US" sz="1200" dirty="0">
              <a:effectLst>
                <a:outerShdw blurRad="50800" dist="25400" dir="5400000" algn="t" rotWithShape="0">
                  <a:schemeClr val="bg1">
                    <a:alpha val="40000"/>
                  </a:schemeClr>
                </a:outerShdw>
              </a:effectLst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1574501" y="3568914"/>
            <a:ext cx="387771" cy="276999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effectLst>
                  <a:outerShdw blurRad="50800" dist="25400" dir="5400000" algn="t" rotWithShape="0">
                    <a:schemeClr val="bg1">
                      <a:alpha val="40000"/>
                    </a:schemeClr>
                  </a:outerShdw>
                </a:effectLst>
              </a:rPr>
              <a:t>-10</a:t>
            </a:r>
            <a:endParaRPr lang="en-US" sz="1200" dirty="0">
              <a:effectLst>
                <a:outerShdw blurRad="50800" dist="25400" dir="5400000" algn="t" rotWithShape="0">
                  <a:schemeClr val="bg1">
                    <a:alpha val="40000"/>
                  </a:schemeClr>
                </a:outerShdw>
              </a:effectLst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5842231" y="3568914"/>
            <a:ext cx="262662" cy="276999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effectLst>
                  <a:outerShdw blurRad="50800" dist="25400" dir="5400000" algn="t" rotWithShape="0">
                    <a:schemeClr val="bg1">
                      <a:alpha val="40000"/>
                    </a:schemeClr>
                  </a:outerShdw>
                </a:effectLst>
              </a:rPr>
              <a:t>5</a:t>
            </a:r>
            <a:endParaRPr lang="en-US" sz="1200" dirty="0">
              <a:effectLst>
                <a:outerShdw blurRad="50800" dist="25400" dir="5400000" algn="t" rotWithShape="0">
                  <a:schemeClr val="bg1">
                    <a:alpha val="40000"/>
                  </a:schemeClr>
                </a:outerShdw>
              </a:effectLst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4359874" y="2135020"/>
            <a:ext cx="262662" cy="276999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effectLst>
                  <a:outerShdw blurRad="50800" dist="25400" dir="5400000" algn="t" rotWithShape="0">
                    <a:schemeClr val="bg1">
                      <a:alpha val="40000"/>
                    </a:schemeClr>
                  </a:outerShdw>
                </a:effectLst>
              </a:rPr>
              <a:t>5</a:t>
            </a:r>
            <a:endParaRPr lang="en-US" sz="1200" dirty="0">
              <a:effectLst>
                <a:outerShdw blurRad="50800" dist="25400" dir="5400000" algn="t" rotWithShape="0">
                  <a:schemeClr val="bg1">
                    <a:alpha val="40000"/>
                  </a:schemeClr>
                </a:outerShdw>
              </a:effectLst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4296835" y="4758125"/>
            <a:ext cx="309775" cy="276999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effectLst>
                  <a:outerShdw blurRad="50800" dist="25400" dir="5400000" algn="t" rotWithShape="0">
                    <a:schemeClr val="bg1">
                      <a:alpha val="40000"/>
                    </a:schemeClr>
                  </a:outerShdw>
                </a:effectLst>
              </a:rPr>
              <a:t>-5</a:t>
            </a:r>
            <a:endParaRPr lang="en-US" sz="1200" dirty="0">
              <a:effectLst>
                <a:outerShdw blurRad="50800" dist="25400" dir="5400000" algn="t" rotWithShape="0">
                  <a:schemeClr val="bg1">
                    <a:alpha val="40000"/>
                  </a:schemeClr>
                </a:outerShdw>
              </a:effectLst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4273242" y="812060"/>
            <a:ext cx="340658" cy="276999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1200" dirty="0" smtClean="0">
                <a:effectLst>
                  <a:outerShdw blurRad="50800" dist="25400" dir="5400000" algn="t" rotWithShape="0">
                    <a:prstClr val="black">
                      <a:alpha val="40000"/>
                    </a:prstClr>
                  </a:outerShdw>
                </a:effectLst>
              </a:rPr>
              <a:t>10</a:t>
            </a:r>
            <a:endParaRPr lang="en-US" sz="1200" dirty="0">
              <a:effectLst>
                <a:outerShdw blurRad="50800" dist="254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4249259" y="6065875"/>
            <a:ext cx="387771" cy="276999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effectLst>
                  <a:outerShdw blurRad="50800" dist="25400" dir="5400000" algn="t" rotWithShape="0">
                    <a:schemeClr val="bg1">
                      <a:alpha val="40000"/>
                    </a:schemeClr>
                  </a:outerShdw>
                </a:effectLst>
              </a:rPr>
              <a:t>-10</a:t>
            </a:r>
            <a:endParaRPr lang="en-US" sz="1200" dirty="0">
              <a:effectLst>
                <a:outerShdw blurRad="50800" dist="25400" dir="5400000" algn="t" rotWithShape="0">
                  <a:schemeClr val="bg1">
                    <a:alpha val="40000"/>
                  </a:schemeClr>
                </a:outerShdw>
              </a:effectLst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8592981" y="3568914"/>
            <a:ext cx="340658" cy="276999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1200" dirty="0" smtClean="0">
                <a:effectLst>
                  <a:outerShdw blurRad="50800" dist="25400" dir="5400000" algn="t" rotWithShape="0">
                    <a:prstClr val="black">
                      <a:alpha val="40000"/>
                    </a:prstClr>
                  </a:outerShdw>
                </a:effectLst>
              </a:rPr>
              <a:t>15</a:t>
            </a:r>
            <a:endParaRPr lang="en-US" sz="1200" dirty="0">
              <a:effectLst>
                <a:outerShdw blurRad="50800" dist="254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183244" y="3566060"/>
            <a:ext cx="387771" cy="276999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effectLst>
                  <a:outerShdw blurRad="50800" dist="25400" dir="5400000" algn="t" rotWithShape="0">
                    <a:schemeClr val="bg1">
                      <a:alpha val="40000"/>
                    </a:schemeClr>
                  </a:outerShdw>
                </a:effectLst>
              </a:rPr>
              <a:t>-15</a:t>
            </a:r>
            <a:endParaRPr lang="en-US" sz="1200" dirty="0">
              <a:effectLst>
                <a:outerShdw blurRad="50800" dist="25400" dir="5400000" algn="t" rotWithShape="0">
                  <a:schemeClr val="bg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731658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Straight Connector 66"/>
          <p:cNvCxnSpPr/>
          <p:nvPr/>
        </p:nvCxnSpPr>
        <p:spPr>
          <a:xfrm>
            <a:off x="388475" y="5897815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388475" y="5634744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4848633" y="898559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5127964" y="898557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5407295" y="898559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5686626" y="898559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6245288" y="898559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6524619" y="898559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6803950" y="898559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7083281" y="898559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7641943" y="898559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7921274" y="898559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8200605" y="898559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8479936" y="898559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658668" y="898559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937999" y="898559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1217330" y="898559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1496661" y="898559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2055323" y="898559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2334654" y="898559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>
            <a:off x="2613985" y="898559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2893316" y="898559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>
            <a:off x="3451978" y="898559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>
            <a:off x="3731309" y="898559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H="1">
            <a:off x="4010640" y="898559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>
            <a:off x="4289971" y="898559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377130" y="3266198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377130" y="3003127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377130" y="2740056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377130" y="2476985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377130" y="1950843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377130" y="1687772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377130" y="1424701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377130" y="4581553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377130" y="4318482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377130" y="4055411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377130" y="3792340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377130" y="5370766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377130" y="5107695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377130" y="1161630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8759267" y="898559"/>
            <a:ext cx="7604" cy="5266944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1775992" y="898559"/>
            <a:ext cx="7604" cy="5266944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3172647" y="898559"/>
            <a:ext cx="7604" cy="5266944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377130" y="2213914"/>
            <a:ext cx="8385048" cy="0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377130" y="4844624"/>
            <a:ext cx="8385048" cy="0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377130" y="6159979"/>
            <a:ext cx="8382137" cy="0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377130" y="898559"/>
            <a:ext cx="8385048" cy="0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5965957" y="898559"/>
            <a:ext cx="7604" cy="5266944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7362612" y="898559"/>
            <a:ext cx="7604" cy="5266944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377130" y="3529269"/>
            <a:ext cx="8385048" cy="0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H="1">
            <a:off x="4569302" y="898559"/>
            <a:ext cx="7604" cy="5266944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4397899" y="6118301"/>
            <a:ext cx="340658" cy="276999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1200" dirty="0" smtClean="0">
                <a:effectLst>
                  <a:outerShdw blurRad="50800" dist="25400" dir="5400000" algn="t" rotWithShape="0">
                    <a:schemeClr val="bg1">
                      <a:alpha val="40000"/>
                    </a:schemeClr>
                  </a:outerShdw>
                </a:effectLst>
              </a:rPr>
              <a:t>15</a:t>
            </a:r>
            <a:endParaRPr lang="en-US" sz="1200" dirty="0">
              <a:effectLst>
                <a:outerShdw blurRad="50800" dist="25400" dir="5400000" algn="t" rotWithShape="0">
                  <a:schemeClr val="bg1">
                    <a:alpha val="40000"/>
                  </a:schemeClr>
                </a:outerShdw>
              </a:effectLst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7200861" y="6097058"/>
            <a:ext cx="340658" cy="276999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1200" dirty="0" smtClean="0">
                <a:effectLst>
                  <a:outerShdw blurRad="50800" dist="25400" dir="5400000" algn="t" rotWithShape="0">
                    <a:prstClr val="black">
                      <a:alpha val="40000"/>
                    </a:prstClr>
                  </a:outerShdw>
                </a:effectLst>
              </a:rPr>
              <a:t>25</a:t>
            </a:r>
            <a:endParaRPr lang="en-US" sz="1200" dirty="0">
              <a:effectLst>
                <a:outerShdw blurRad="50800" dist="254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3003291" y="6097058"/>
            <a:ext cx="340658" cy="276999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effectLst>
                  <a:outerShdw blurRad="50800" dist="25400" dir="5400000" algn="t" rotWithShape="0">
                    <a:schemeClr val="bg1">
                      <a:alpha val="40000"/>
                    </a:schemeClr>
                  </a:outerShdw>
                </a:effectLst>
              </a:rPr>
              <a:t>10</a:t>
            </a:r>
            <a:endParaRPr lang="en-US" sz="1200" dirty="0">
              <a:effectLst>
                <a:outerShdw blurRad="50800" dist="25400" dir="5400000" algn="t" rotWithShape="0">
                  <a:schemeClr val="bg1">
                    <a:alpha val="40000"/>
                  </a:schemeClr>
                </a:outerShdw>
              </a:effectLst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1637055" y="6097058"/>
            <a:ext cx="262662" cy="276999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effectLst>
                  <a:outerShdw blurRad="50800" dist="25400" dir="5400000" algn="t" rotWithShape="0">
                    <a:schemeClr val="bg1">
                      <a:alpha val="40000"/>
                    </a:schemeClr>
                  </a:outerShdw>
                </a:effectLst>
              </a:rPr>
              <a:t>5</a:t>
            </a:r>
            <a:endParaRPr lang="en-US" sz="1200" dirty="0">
              <a:effectLst>
                <a:outerShdw blurRad="50800" dist="25400" dir="5400000" algn="t" rotWithShape="0">
                  <a:schemeClr val="bg1">
                    <a:alpha val="40000"/>
                  </a:schemeClr>
                </a:outerShdw>
              </a:effectLst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5803233" y="6097058"/>
            <a:ext cx="340658" cy="276999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effectLst>
                  <a:outerShdw blurRad="50800" dist="25400" dir="5400000" algn="t" rotWithShape="0">
                    <a:schemeClr val="bg1">
                      <a:alpha val="40000"/>
                    </a:schemeClr>
                  </a:outerShdw>
                </a:effectLst>
              </a:rPr>
              <a:t>20</a:t>
            </a:r>
            <a:endParaRPr lang="en-US" sz="1200" dirty="0">
              <a:effectLst>
                <a:outerShdw blurRad="50800" dist="25400" dir="5400000" algn="t" rotWithShape="0">
                  <a:schemeClr val="bg1">
                    <a:alpha val="40000"/>
                  </a:schemeClr>
                </a:outerShdw>
              </a:effectLst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113553" y="2060204"/>
            <a:ext cx="340658" cy="276999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r"/>
            <a:r>
              <a:rPr lang="en-US" sz="1200" dirty="0" smtClean="0">
                <a:effectLst>
                  <a:outerShdw blurRad="50800" dist="25400" dir="5400000" algn="t" rotWithShape="0">
                    <a:schemeClr val="bg1">
                      <a:alpha val="40000"/>
                    </a:schemeClr>
                  </a:outerShdw>
                </a:effectLst>
              </a:rPr>
              <a:t>15</a:t>
            </a:r>
            <a:endParaRPr lang="en-US" sz="1200" dirty="0">
              <a:effectLst>
                <a:outerShdw blurRad="50800" dist="25400" dir="5400000" algn="t" rotWithShape="0">
                  <a:schemeClr val="bg1">
                    <a:alpha val="40000"/>
                  </a:schemeClr>
                </a:outerShdw>
              </a:effectLst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175623" y="4690914"/>
            <a:ext cx="262662" cy="276999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r"/>
            <a:r>
              <a:rPr lang="en-US" sz="1200" dirty="0">
                <a:effectLst>
                  <a:outerShdw blurRad="50800" dist="25400" dir="5400000" algn="t" rotWithShape="0">
                    <a:schemeClr val="bg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104917" y="737244"/>
            <a:ext cx="340658" cy="276999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r"/>
            <a:r>
              <a:rPr lang="en-US" sz="1200" dirty="0" smtClean="0">
                <a:effectLst>
                  <a:outerShdw blurRad="50800" dist="25400" dir="5400000" algn="t" rotWithShape="0">
                    <a:prstClr val="black">
                      <a:alpha val="40000"/>
                    </a:prstClr>
                  </a:outerShdw>
                </a:effectLst>
              </a:rPr>
              <a:t>20</a:t>
            </a:r>
            <a:endParaRPr lang="en-US" sz="1200" dirty="0">
              <a:effectLst>
                <a:outerShdw blurRad="50800" dist="254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8592981" y="6097058"/>
            <a:ext cx="340658" cy="276999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1200" dirty="0" smtClean="0">
                <a:effectLst>
                  <a:outerShdw blurRad="50800" dist="25400" dir="5400000" algn="t" rotWithShape="0">
                    <a:prstClr val="black">
                      <a:alpha val="40000"/>
                    </a:prstClr>
                  </a:outerShdw>
                </a:effectLst>
              </a:rPr>
              <a:t>30</a:t>
            </a:r>
            <a:endParaRPr lang="en-US" sz="1200" dirty="0">
              <a:effectLst>
                <a:outerShdw blurRad="50800" dist="254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164349" y="6086599"/>
            <a:ext cx="262662" cy="276999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effectLst>
                  <a:outerShdw blurRad="50800" dist="25400" dir="5400000" algn="t" rotWithShape="0">
                    <a:schemeClr val="bg1">
                      <a:alpha val="40000"/>
                    </a:schemeClr>
                  </a:outerShdw>
                </a:effectLst>
              </a:rPr>
              <a:t>0</a:t>
            </a:r>
            <a:endParaRPr lang="en-US" sz="1200" dirty="0">
              <a:effectLst>
                <a:outerShdw blurRad="50800" dist="25400" dir="5400000" algn="t" rotWithShape="0">
                  <a:schemeClr val="bg1">
                    <a:alpha val="40000"/>
                  </a:schemeClr>
                </a:outerShdw>
              </a:effectLst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97627" y="3390769"/>
            <a:ext cx="340658" cy="276999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r"/>
            <a:r>
              <a:rPr lang="en-US" sz="1200" dirty="0" smtClean="0">
                <a:effectLst>
                  <a:outerShdw blurRad="50800" dist="25400" dir="5400000" algn="t" rotWithShape="0">
                    <a:schemeClr val="bg1">
                      <a:alpha val="40000"/>
                    </a:schemeClr>
                  </a:outerShdw>
                </a:effectLst>
              </a:rPr>
              <a:t>10</a:t>
            </a:r>
            <a:endParaRPr lang="en-US" sz="1200" dirty="0">
              <a:effectLst>
                <a:outerShdw blurRad="50800" dist="25400" dir="5400000" algn="t" rotWithShape="0">
                  <a:schemeClr val="bg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>
            <a:off x="386941" y="898559"/>
            <a:ext cx="0" cy="5261420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45955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Straight Connector 66"/>
          <p:cNvCxnSpPr/>
          <p:nvPr/>
        </p:nvCxnSpPr>
        <p:spPr>
          <a:xfrm>
            <a:off x="388475" y="5897815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388475" y="5634744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4848633" y="898559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5127964" y="898557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5407295" y="898559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5686626" y="898559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6245288" y="898559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6524619" y="898559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6803950" y="898559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7083281" y="898559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7641943" y="898559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7921274" y="898559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8200605" y="898559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8479936" y="898559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658668" y="898559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937999" y="898559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1217330" y="898559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1496661" y="898559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2055323" y="898559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2334654" y="898559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>
            <a:off x="2613985" y="898559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2893316" y="898559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>
            <a:off x="3451978" y="898559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>
            <a:off x="3731309" y="898559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H="1">
            <a:off x="4010640" y="898559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>
            <a:off x="4289971" y="898559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377130" y="3266198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377130" y="3003127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377130" y="2740056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377130" y="2476985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377130" y="1950843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377130" y="1687772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377130" y="1424701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377130" y="4581553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377130" y="4318482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377130" y="4055411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377130" y="3792340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377130" y="5370766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377130" y="5107695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377130" y="1161630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8759267" y="898559"/>
            <a:ext cx="7604" cy="5266944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1775992" y="898559"/>
            <a:ext cx="7604" cy="5266944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3172647" y="898559"/>
            <a:ext cx="7604" cy="5266944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377130" y="2213914"/>
            <a:ext cx="8385048" cy="0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377130" y="4844624"/>
            <a:ext cx="8385048" cy="0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377130" y="6159979"/>
            <a:ext cx="8382137" cy="0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377130" y="898559"/>
            <a:ext cx="8385048" cy="0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5965957" y="898559"/>
            <a:ext cx="7604" cy="5266944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7362612" y="898559"/>
            <a:ext cx="7604" cy="5266944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377130" y="3529269"/>
            <a:ext cx="8385048" cy="0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H="1">
            <a:off x="4569302" y="898559"/>
            <a:ext cx="7604" cy="5266944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4397899" y="6118301"/>
            <a:ext cx="340658" cy="276999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1200" dirty="0" smtClean="0">
                <a:effectLst>
                  <a:outerShdw blurRad="50800" dist="25400" dir="5400000" algn="t" rotWithShape="0">
                    <a:schemeClr val="bg1">
                      <a:alpha val="40000"/>
                    </a:schemeClr>
                  </a:outerShdw>
                </a:effectLst>
              </a:rPr>
              <a:t>15</a:t>
            </a:r>
            <a:endParaRPr lang="en-US" sz="1200" dirty="0">
              <a:effectLst>
                <a:outerShdw blurRad="50800" dist="25400" dir="5400000" algn="t" rotWithShape="0">
                  <a:schemeClr val="bg1">
                    <a:alpha val="40000"/>
                  </a:schemeClr>
                </a:outerShdw>
              </a:effectLst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7200861" y="6097058"/>
            <a:ext cx="340658" cy="276999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1200" dirty="0" smtClean="0">
                <a:effectLst>
                  <a:outerShdw blurRad="50800" dist="25400" dir="5400000" algn="t" rotWithShape="0">
                    <a:prstClr val="black">
                      <a:alpha val="40000"/>
                    </a:prstClr>
                  </a:outerShdw>
                </a:effectLst>
              </a:rPr>
              <a:t>25</a:t>
            </a:r>
            <a:endParaRPr lang="en-US" sz="1200" dirty="0">
              <a:effectLst>
                <a:outerShdw blurRad="50800" dist="254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3003291" y="6097058"/>
            <a:ext cx="340658" cy="276999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effectLst>
                  <a:outerShdw blurRad="50800" dist="25400" dir="5400000" algn="t" rotWithShape="0">
                    <a:schemeClr val="bg1">
                      <a:alpha val="40000"/>
                    </a:schemeClr>
                  </a:outerShdw>
                </a:effectLst>
              </a:rPr>
              <a:t>10</a:t>
            </a:r>
            <a:endParaRPr lang="en-US" sz="1200" dirty="0">
              <a:effectLst>
                <a:outerShdw blurRad="50800" dist="25400" dir="5400000" algn="t" rotWithShape="0">
                  <a:schemeClr val="bg1">
                    <a:alpha val="40000"/>
                  </a:schemeClr>
                </a:outerShdw>
              </a:effectLst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1637055" y="6097058"/>
            <a:ext cx="262662" cy="276999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effectLst>
                  <a:outerShdw blurRad="50800" dist="25400" dir="5400000" algn="t" rotWithShape="0">
                    <a:schemeClr val="bg1">
                      <a:alpha val="40000"/>
                    </a:schemeClr>
                  </a:outerShdw>
                </a:effectLst>
              </a:rPr>
              <a:t>5</a:t>
            </a:r>
            <a:endParaRPr lang="en-US" sz="1200" dirty="0">
              <a:effectLst>
                <a:outerShdw blurRad="50800" dist="25400" dir="5400000" algn="t" rotWithShape="0">
                  <a:schemeClr val="bg1">
                    <a:alpha val="40000"/>
                  </a:schemeClr>
                </a:outerShdw>
              </a:effectLst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5803233" y="6097058"/>
            <a:ext cx="340658" cy="276999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effectLst>
                  <a:outerShdw blurRad="50800" dist="25400" dir="5400000" algn="t" rotWithShape="0">
                    <a:schemeClr val="bg1">
                      <a:alpha val="40000"/>
                    </a:schemeClr>
                  </a:outerShdw>
                </a:effectLst>
              </a:rPr>
              <a:t>20</a:t>
            </a:r>
            <a:endParaRPr lang="en-US" sz="1200" dirty="0">
              <a:effectLst>
                <a:outerShdw blurRad="50800" dist="25400" dir="5400000" algn="t" rotWithShape="0">
                  <a:schemeClr val="bg1">
                    <a:alpha val="40000"/>
                  </a:schemeClr>
                </a:outerShdw>
              </a:effectLst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113553" y="2060204"/>
            <a:ext cx="340658" cy="276999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r"/>
            <a:r>
              <a:rPr lang="en-US" sz="1200" dirty="0" smtClean="0">
                <a:effectLst>
                  <a:outerShdw blurRad="50800" dist="25400" dir="5400000" algn="t" rotWithShape="0">
                    <a:schemeClr val="bg1">
                      <a:alpha val="40000"/>
                    </a:schemeClr>
                  </a:outerShdw>
                </a:effectLst>
              </a:rPr>
              <a:t>15</a:t>
            </a:r>
            <a:endParaRPr lang="en-US" sz="1200" dirty="0">
              <a:effectLst>
                <a:outerShdw blurRad="50800" dist="25400" dir="5400000" algn="t" rotWithShape="0">
                  <a:schemeClr val="bg1">
                    <a:alpha val="40000"/>
                  </a:schemeClr>
                </a:outerShdw>
              </a:effectLst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175623" y="4690914"/>
            <a:ext cx="262662" cy="276999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r"/>
            <a:r>
              <a:rPr lang="en-US" sz="1200" dirty="0">
                <a:effectLst>
                  <a:outerShdw blurRad="50800" dist="25400" dir="5400000" algn="t" rotWithShape="0">
                    <a:schemeClr val="bg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104917" y="737244"/>
            <a:ext cx="340658" cy="276999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r"/>
            <a:r>
              <a:rPr lang="en-US" sz="1200" dirty="0" smtClean="0">
                <a:effectLst>
                  <a:outerShdw blurRad="50800" dist="25400" dir="5400000" algn="t" rotWithShape="0">
                    <a:prstClr val="black">
                      <a:alpha val="40000"/>
                    </a:prstClr>
                  </a:outerShdw>
                </a:effectLst>
              </a:rPr>
              <a:t>20</a:t>
            </a:r>
            <a:endParaRPr lang="en-US" sz="1200" dirty="0">
              <a:effectLst>
                <a:outerShdw blurRad="50800" dist="254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8592981" y="6097058"/>
            <a:ext cx="340658" cy="276999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1200" dirty="0" smtClean="0">
                <a:effectLst>
                  <a:outerShdw blurRad="50800" dist="25400" dir="5400000" algn="t" rotWithShape="0">
                    <a:prstClr val="black">
                      <a:alpha val="40000"/>
                    </a:prstClr>
                  </a:outerShdw>
                </a:effectLst>
              </a:rPr>
              <a:t>30</a:t>
            </a:r>
            <a:endParaRPr lang="en-US" sz="1200" dirty="0">
              <a:effectLst>
                <a:outerShdw blurRad="50800" dist="254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164349" y="6086599"/>
            <a:ext cx="262662" cy="276999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effectLst>
                  <a:outerShdw blurRad="50800" dist="25400" dir="5400000" algn="t" rotWithShape="0">
                    <a:schemeClr val="bg1">
                      <a:alpha val="40000"/>
                    </a:schemeClr>
                  </a:outerShdw>
                </a:effectLst>
              </a:rPr>
              <a:t>0</a:t>
            </a:r>
            <a:endParaRPr lang="en-US" sz="1200" dirty="0">
              <a:effectLst>
                <a:outerShdw blurRad="50800" dist="25400" dir="5400000" algn="t" rotWithShape="0">
                  <a:schemeClr val="bg1">
                    <a:alpha val="40000"/>
                  </a:schemeClr>
                </a:outerShdw>
              </a:effectLst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97627" y="3390769"/>
            <a:ext cx="340658" cy="276999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r"/>
            <a:r>
              <a:rPr lang="en-US" sz="1200" dirty="0" smtClean="0">
                <a:effectLst>
                  <a:outerShdw blurRad="50800" dist="25400" dir="5400000" algn="t" rotWithShape="0">
                    <a:schemeClr val="bg1">
                      <a:alpha val="40000"/>
                    </a:schemeClr>
                  </a:outerShdw>
                </a:effectLst>
              </a:rPr>
              <a:t>10</a:t>
            </a:r>
            <a:endParaRPr lang="en-US" sz="1200" dirty="0">
              <a:effectLst>
                <a:outerShdw blurRad="50800" dist="25400" dir="5400000" algn="t" rotWithShape="0">
                  <a:schemeClr val="bg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>
            <a:off x="386941" y="898559"/>
            <a:ext cx="0" cy="5261420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82512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Straight Connector 66"/>
          <p:cNvCxnSpPr/>
          <p:nvPr/>
        </p:nvCxnSpPr>
        <p:spPr>
          <a:xfrm>
            <a:off x="388475" y="5897815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388475" y="5634744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4848633" y="898559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5127964" y="898557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5407295" y="898559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5686626" y="898559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6245288" y="898559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6524619" y="898559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6803950" y="898559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7083281" y="898559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7641943" y="898559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7921274" y="898559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8200605" y="898559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8479936" y="898559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658668" y="898559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937999" y="898559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1217330" y="898559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1496661" y="898559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2055323" y="898559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2334654" y="898559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>
            <a:off x="2613985" y="898559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2893316" y="898559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>
            <a:off x="3451978" y="898559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>
            <a:off x="3731309" y="898559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H="1">
            <a:off x="4010640" y="898559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>
            <a:off x="4289971" y="898559"/>
            <a:ext cx="7604" cy="526694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377130" y="3266198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377130" y="3003127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377130" y="2740056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377130" y="2476985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377130" y="1950843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377130" y="1687772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377130" y="1424701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377130" y="4581553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377130" y="4318482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377130" y="4055411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377130" y="3792340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377130" y="5370766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377130" y="5107695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377130" y="1161630"/>
            <a:ext cx="83850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8759267" y="898559"/>
            <a:ext cx="7604" cy="5266944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1775992" y="898559"/>
            <a:ext cx="7604" cy="5266944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3172647" y="898559"/>
            <a:ext cx="7604" cy="5266944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377130" y="2213914"/>
            <a:ext cx="8385048" cy="0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377130" y="4844624"/>
            <a:ext cx="8385048" cy="0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377130" y="6159979"/>
            <a:ext cx="8382137" cy="0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377130" y="898559"/>
            <a:ext cx="8385048" cy="0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5965957" y="898559"/>
            <a:ext cx="7604" cy="5266944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7362612" y="898559"/>
            <a:ext cx="7604" cy="5266944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377130" y="3529269"/>
            <a:ext cx="8385048" cy="0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H="1">
            <a:off x="4569302" y="898559"/>
            <a:ext cx="7604" cy="5266944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4397899" y="6118301"/>
            <a:ext cx="340658" cy="276999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1200" dirty="0" smtClean="0">
                <a:effectLst>
                  <a:outerShdw blurRad="50800" dist="25400" dir="5400000" algn="t" rotWithShape="0">
                    <a:schemeClr val="bg1">
                      <a:alpha val="40000"/>
                    </a:schemeClr>
                  </a:outerShdw>
                </a:effectLst>
              </a:rPr>
              <a:t>15</a:t>
            </a:r>
            <a:endParaRPr lang="en-US" sz="1200" dirty="0">
              <a:effectLst>
                <a:outerShdw blurRad="50800" dist="25400" dir="5400000" algn="t" rotWithShape="0">
                  <a:schemeClr val="bg1">
                    <a:alpha val="40000"/>
                  </a:schemeClr>
                </a:outerShdw>
              </a:effectLst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7200861" y="6097058"/>
            <a:ext cx="340658" cy="276999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1200" dirty="0" smtClean="0">
                <a:effectLst>
                  <a:outerShdw blurRad="50800" dist="25400" dir="5400000" algn="t" rotWithShape="0">
                    <a:prstClr val="black">
                      <a:alpha val="40000"/>
                    </a:prstClr>
                  </a:outerShdw>
                </a:effectLst>
              </a:rPr>
              <a:t>25</a:t>
            </a:r>
            <a:endParaRPr lang="en-US" sz="1200" dirty="0">
              <a:effectLst>
                <a:outerShdw blurRad="50800" dist="254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3003291" y="6097058"/>
            <a:ext cx="340658" cy="276999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effectLst>
                  <a:outerShdw blurRad="50800" dist="25400" dir="5400000" algn="t" rotWithShape="0">
                    <a:schemeClr val="bg1">
                      <a:alpha val="40000"/>
                    </a:schemeClr>
                  </a:outerShdw>
                </a:effectLst>
              </a:rPr>
              <a:t>10</a:t>
            </a:r>
            <a:endParaRPr lang="en-US" sz="1200" dirty="0">
              <a:effectLst>
                <a:outerShdw blurRad="50800" dist="25400" dir="5400000" algn="t" rotWithShape="0">
                  <a:schemeClr val="bg1">
                    <a:alpha val="40000"/>
                  </a:schemeClr>
                </a:outerShdw>
              </a:effectLst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1637055" y="6097058"/>
            <a:ext cx="262662" cy="276999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effectLst>
                  <a:outerShdw blurRad="50800" dist="25400" dir="5400000" algn="t" rotWithShape="0">
                    <a:schemeClr val="bg1">
                      <a:alpha val="40000"/>
                    </a:schemeClr>
                  </a:outerShdw>
                </a:effectLst>
              </a:rPr>
              <a:t>5</a:t>
            </a:r>
            <a:endParaRPr lang="en-US" sz="1200" dirty="0">
              <a:effectLst>
                <a:outerShdw blurRad="50800" dist="25400" dir="5400000" algn="t" rotWithShape="0">
                  <a:schemeClr val="bg1">
                    <a:alpha val="40000"/>
                  </a:schemeClr>
                </a:outerShdw>
              </a:effectLst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5803233" y="6097058"/>
            <a:ext cx="340658" cy="276999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effectLst>
                  <a:outerShdw blurRad="50800" dist="25400" dir="5400000" algn="t" rotWithShape="0">
                    <a:schemeClr val="bg1">
                      <a:alpha val="40000"/>
                    </a:schemeClr>
                  </a:outerShdw>
                </a:effectLst>
              </a:rPr>
              <a:t>20</a:t>
            </a:r>
            <a:endParaRPr lang="en-US" sz="1200" dirty="0">
              <a:effectLst>
                <a:outerShdw blurRad="50800" dist="25400" dir="5400000" algn="t" rotWithShape="0">
                  <a:schemeClr val="bg1">
                    <a:alpha val="40000"/>
                  </a:schemeClr>
                </a:outerShdw>
              </a:effectLst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113553" y="2060204"/>
            <a:ext cx="340658" cy="276999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r"/>
            <a:r>
              <a:rPr lang="en-US" sz="1200" dirty="0" smtClean="0">
                <a:effectLst>
                  <a:outerShdw blurRad="50800" dist="25400" dir="5400000" algn="t" rotWithShape="0">
                    <a:schemeClr val="bg1">
                      <a:alpha val="40000"/>
                    </a:schemeClr>
                  </a:outerShdw>
                </a:effectLst>
              </a:rPr>
              <a:t>15</a:t>
            </a:r>
            <a:endParaRPr lang="en-US" sz="1200" dirty="0">
              <a:effectLst>
                <a:outerShdw blurRad="50800" dist="25400" dir="5400000" algn="t" rotWithShape="0">
                  <a:schemeClr val="bg1">
                    <a:alpha val="40000"/>
                  </a:schemeClr>
                </a:outerShdw>
              </a:effectLst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175623" y="4690914"/>
            <a:ext cx="262662" cy="276999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r"/>
            <a:r>
              <a:rPr lang="en-US" sz="1200" dirty="0">
                <a:effectLst>
                  <a:outerShdw blurRad="50800" dist="25400" dir="5400000" algn="t" rotWithShape="0">
                    <a:schemeClr val="bg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104917" y="737244"/>
            <a:ext cx="340658" cy="276999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r"/>
            <a:r>
              <a:rPr lang="en-US" sz="1200" dirty="0" smtClean="0">
                <a:effectLst>
                  <a:outerShdw blurRad="50800" dist="25400" dir="5400000" algn="t" rotWithShape="0">
                    <a:prstClr val="black">
                      <a:alpha val="40000"/>
                    </a:prstClr>
                  </a:outerShdw>
                </a:effectLst>
              </a:rPr>
              <a:t>20</a:t>
            </a:r>
            <a:endParaRPr lang="en-US" sz="1200" dirty="0">
              <a:effectLst>
                <a:outerShdw blurRad="50800" dist="254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8592981" y="6097058"/>
            <a:ext cx="340658" cy="276999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1200" dirty="0" smtClean="0">
                <a:effectLst>
                  <a:outerShdw blurRad="50800" dist="25400" dir="5400000" algn="t" rotWithShape="0">
                    <a:prstClr val="black">
                      <a:alpha val="40000"/>
                    </a:prstClr>
                  </a:outerShdw>
                </a:effectLst>
              </a:rPr>
              <a:t>30</a:t>
            </a:r>
            <a:endParaRPr lang="en-US" sz="1200" dirty="0">
              <a:effectLst>
                <a:outerShdw blurRad="50800" dist="254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164349" y="6086599"/>
            <a:ext cx="262662" cy="276999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effectLst>
                  <a:outerShdw blurRad="50800" dist="25400" dir="5400000" algn="t" rotWithShape="0">
                    <a:schemeClr val="bg1">
                      <a:alpha val="40000"/>
                    </a:schemeClr>
                  </a:outerShdw>
                </a:effectLst>
              </a:rPr>
              <a:t>0</a:t>
            </a:r>
            <a:endParaRPr lang="en-US" sz="1200" dirty="0">
              <a:effectLst>
                <a:outerShdw blurRad="50800" dist="25400" dir="5400000" algn="t" rotWithShape="0">
                  <a:schemeClr val="bg1">
                    <a:alpha val="40000"/>
                  </a:schemeClr>
                </a:outerShdw>
              </a:effectLst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97627" y="3390769"/>
            <a:ext cx="340658" cy="276999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r"/>
            <a:r>
              <a:rPr lang="en-US" sz="1200" dirty="0" smtClean="0">
                <a:effectLst>
                  <a:outerShdw blurRad="50800" dist="25400" dir="5400000" algn="t" rotWithShape="0">
                    <a:schemeClr val="bg1">
                      <a:alpha val="40000"/>
                    </a:schemeClr>
                  </a:outerShdw>
                </a:effectLst>
              </a:rPr>
              <a:t>10</a:t>
            </a:r>
            <a:endParaRPr lang="en-US" sz="1200" dirty="0">
              <a:effectLst>
                <a:outerShdw blurRad="50800" dist="25400" dir="5400000" algn="t" rotWithShape="0">
                  <a:schemeClr val="bg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>
            <a:off x="386941" y="898559"/>
            <a:ext cx="0" cy="5261420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82512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198</Words>
  <Application>Microsoft Office PowerPoint</Application>
  <PresentationFormat>On-screen Show (4:3)</PresentationFormat>
  <Paragraphs>164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Base>http://www.qrayon.com/home/airsketch/default.aspx</HyperlinkBase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Air Sketch Graph Templates</dc:title>
  <dc:creator>www.qrayon.com</dc:creator>
  <dc:description>Best used with Air Sketch, the iPad App that allows you to wirelessly project your lectures to a web browser!_x000d__x000d_These graph templates are provides absolutely Free by Qrayon, LLC. Please enjoy responsibly.</dc:description>
  <cp:lastModifiedBy>Chen-I</cp:lastModifiedBy>
  <cp:revision>31</cp:revision>
  <dcterms:created xsi:type="dcterms:W3CDTF">2012-03-04T23:58:24Z</dcterms:created>
  <dcterms:modified xsi:type="dcterms:W3CDTF">2013-07-16T19:00:30Z</dcterms:modified>
</cp:coreProperties>
</file>