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80" r:id="rId8"/>
    <p:sldId id="287" r:id="rId9"/>
    <p:sldId id="288" r:id="rId10"/>
    <p:sldId id="289" r:id="rId11"/>
    <p:sldId id="290" r:id="rId12"/>
    <p:sldId id="262" r:id="rId13"/>
    <p:sldId id="283" r:id="rId14"/>
    <p:sldId id="284" r:id="rId15"/>
    <p:sldId id="285" r:id="rId16"/>
    <p:sldId id="286" r:id="rId17"/>
    <p:sldId id="258" r:id="rId18"/>
    <p:sldId id="275" r:id="rId19"/>
    <p:sldId id="276" r:id="rId20"/>
    <p:sldId id="277" r:id="rId21"/>
    <p:sldId id="278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8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0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3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3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1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3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2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5223-88AB-DE41-9613-CB989501DA4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5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rayon.com/home/airsketch/default.aspx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rayon.com/home/airsketch/default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81344" y="6127669"/>
            <a:ext cx="19949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558ED5"/>
                </a:solidFill>
              </a:rPr>
              <a:t>Graph templates from </a:t>
            </a:r>
            <a:r>
              <a:rPr lang="en-US" sz="1000" dirty="0" smtClean="0">
                <a:solidFill>
                  <a:srgbClr val="558ED5"/>
                </a:solidFill>
                <a:hlinkClick r:id="rId2"/>
              </a:rPr>
              <a:t>qrayon.com</a:t>
            </a:r>
            <a:endParaRPr lang="en-US" sz="1000" dirty="0">
              <a:solidFill>
                <a:srgbClr val="558ED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53" y="177060"/>
            <a:ext cx="2943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  <a:latin typeface="Arial Black"/>
                <a:cs typeface="Arial Black"/>
              </a:rPr>
              <a:t>Today’s Subject:</a:t>
            </a:r>
            <a:endParaRPr lang="en-US" sz="2400" dirty="0">
              <a:solidFill>
                <a:schemeClr val="bg1">
                  <a:lumMod val="85000"/>
                </a:schemeClr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061645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388475" y="589781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88475" y="563474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9855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9508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877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247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16163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9855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4917" y="73724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898559"/>
            <a:ext cx="0" cy="526142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251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388475" y="589781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88475" y="563474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9855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9508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877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247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16163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9855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4917" y="73724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898559"/>
            <a:ext cx="0" cy="526142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25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>
          <a:xfrm>
            <a:off x="380130" y="589690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80130" y="563383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2200625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2213914"/>
            <a:ext cx="7604" cy="395158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2200627"/>
            <a:ext cx="0" cy="395935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26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>
          <a:xfrm>
            <a:off x="380130" y="589690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80130" y="563383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2200625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2213914"/>
            <a:ext cx="7604" cy="395158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2200627"/>
            <a:ext cx="0" cy="395935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97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>
          <a:xfrm>
            <a:off x="380130" y="589690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80130" y="563383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2200625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2213914"/>
            <a:ext cx="7604" cy="395158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2200627"/>
            <a:ext cx="0" cy="395935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97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>
          <a:xfrm>
            <a:off x="380130" y="589690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80130" y="563383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2200625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2213914"/>
            <a:ext cx="7604" cy="395158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2200627"/>
            <a:ext cx="0" cy="395935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9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>
          <a:xfrm>
            <a:off x="380130" y="589690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80130" y="563383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2200625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2213914"/>
            <a:ext cx="7604" cy="395158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2200627"/>
            <a:ext cx="7604" cy="3959352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2200627"/>
            <a:ext cx="7604" cy="395935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2200627"/>
            <a:ext cx="0" cy="3959352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97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355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0321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294014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67707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1400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88786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2479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36171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1857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25550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399242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2935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57085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0778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04471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09864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83392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835577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15093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78164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096997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35577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466287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35577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356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355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0321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294014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67707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1400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88786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2479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36171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1857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25550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399242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2935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57085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0778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04471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09864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83392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835577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15093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78164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096997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35577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466287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35577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727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355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0321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294014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67707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1400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88786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2479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36171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1857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25550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399242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2935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57085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0778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04471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09864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83392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835577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15093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78164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096997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35577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466287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35577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72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973373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34101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779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8148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5518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02565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76258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65636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932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1302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8671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7086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4455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825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23644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97172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973375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8873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91944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973375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604085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973375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59874" y="3590157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33711" y="3568914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74501" y="3568914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42231" y="3568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59874" y="2135020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96835" y="4758125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3242" y="812060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49259" y="6065875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83244" y="3566060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7002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355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0321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294014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67707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1400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88786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2479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36171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1857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25550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399242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2935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57085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0778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04471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09864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83392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835577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15093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78164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096997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35577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466287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35577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727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355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3557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0321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294014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67707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1400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88786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2479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36171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1857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25550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399242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2935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57085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0778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04471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09864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83392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835577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15093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781642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096997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35577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35577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466287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35577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727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1344" y="6127669"/>
            <a:ext cx="19949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558ED5"/>
                </a:solidFill>
              </a:rPr>
              <a:t>Graph templates from </a:t>
            </a:r>
            <a:r>
              <a:rPr lang="en-US" sz="1000" dirty="0" smtClean="0">
                <a:solidFill>
                  <a:srgbClr val="558ED5"/>
                </a:solidFill>
                <a:hlinkClick r:id="rId2"/>
              </a:rPr>
              <a:t>qrayon.com</a:t>
            </a:r>
            <a:endParaRPr lang="en-US" sz="1000" dirty="0">
              <a:solidFill>
                <a:srgbClr val="558ED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198" y="192270"/>
            <a:ext cx="1278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  <a:latin typeface="Arial Black"/>
                <a:cs typeface="Arial Black"/>
              </a:rPr>
              <a:t>Notes:</a:t>
            </a:r>
            <a:endParaRPr lang="en-US" sz="2400" dirty="0">
              <a:solidFill>
                <a:schemeClr val="bg1">
                  <a:lumMod val="85000"/>
                </a:schemeClr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900616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973373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34101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779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8148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5518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02565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76258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65636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932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1302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8671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7086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4455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825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23644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97172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973375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8873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91944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973375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604085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973375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59874" y="3590157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33711" y="3568914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74501" y="3568914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42231" y="3568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59874" y="2135020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96835" y="4758125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3242" y="812060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49259" y="6065875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83244" y="3566060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16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973373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34101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779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8148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5518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02565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76258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65636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932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1302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8671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7086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4455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825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23644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97172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973375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8873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91944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973375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604085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973375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59874" y="3590157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33711" y="3568914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74501" y="3568914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42231" y="3568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59874" y="2135020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96835" y="4758125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3242" y="812060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49259" y="6065875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83244" y="3566060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16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973373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34101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779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8148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5518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02565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76258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65636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932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1302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8671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7086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4455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825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23644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97172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973375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8873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91944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973375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604085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973375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59874" y="3590157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33711" y="3568914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74501" y="3568914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42231" y="3568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59874" y="2135020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96835" y="4758125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3242" y="812060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49259" y="6065875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83244" y="3566060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16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484863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973373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973375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34101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779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8148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5518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02565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76258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656369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932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1302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8671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77130" y="57086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4455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825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23644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7130" y="597172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941" y="973375"/>
            <a:ext cx="0" cy="526142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8873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919440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973375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973375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604085"/>
            <a:ext cx="838504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973375"/>
            <a:ext cx="7604" cy="526694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59874" y="3590157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33711" y="3568914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74501" y="3568914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42231" y="3568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59874" y="2135020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96835" y="4758125"/>
            <a:ext cx="30977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3242" y="812060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49259" y="6065875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356891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83244" y="3566060"/>
            <a:ext cx="38777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-15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16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388475" y="589781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88475" y="563474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9855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9508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877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247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16163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9855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4917" y="73724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898559"/>
            <a:ext cx="0" cy="526142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595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388475" y="589781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88475" y="563474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9855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9508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877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247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16163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9855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4917" y="73724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898559"/>
            <a:ext cx="0" cy="526142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251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/>
          <p:cNvCxnSpPr/>
          <p:nvPr/>
        </p:nvCxnSpPr>
        <p:spPr>
          <a:xfrm>
            <a:off x="388475" y="589781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88475" y="5634744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84863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27964" y="898557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0729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8662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24528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2461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0395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328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194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92127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0060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47993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5866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3799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21733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49666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5323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334654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13985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3316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51978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731309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010640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289971" y="898559"/>
            <a:ext cx="7604" cy="5266944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77130" y="3266198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7130" y="3003127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7130" y="274005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47698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195084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7130" y="168777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2470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4581553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7130" y="4318482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055411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77130" y="379234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77130" y="5370766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7130" y="5107695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7130" y="1161630"/>
            <a:ext cx="8385048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75926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77599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7264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7130" y="221391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77130" y="4844624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159979"/>
            <a:ext cx="8382137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7130" y="89855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65957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36261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3529269"/>
            <a:ext cx="83850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569302" y="898559"/>
            <a:ext cx="7604" cy="526694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97899" y="6118301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0086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25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00329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7055" y="6097058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03233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3553" y="206020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15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75623" y="4690914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4917" y="737244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20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592981" y="6097058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rPr>
              <a:t>30</a:t>
            </a:r>
            <a:endParaRPr lang="en-US" sz="1200" dirty="0"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64349" y="6086599"/>
            <a:ext cx="26266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7627" y="3390769"/>
            <a:ext cx="34065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effectLst>
                  <a:outerShdw blurRad="50800" dist="25400" dir="5400000" algn="t" rotWithShape="0">
                    <a:schemeClr val="bg1">
                      <a:alpha val="40000"/>
                    </a:schemeClr>
                  </a:outerShdw>
                </a:effectLst>
              </a:rPr>
              <a:t>10</a:t>
            </a:r>
            <a:endParaRPr lang="en-US" sz="1200" dirty="0">
              <a:effectLst>
                <a:outerShdw blurRad="50800" dist="254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6941" y="898559"/>
            <a:ext cx="0" cy="526142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251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198</Words>
  <Application>Microsoft Office PowerPoint</Application>
  <PresentationFormat>On-screen Show (4:3)</PresentationFormat>
  <Paragraphs>164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>http://www.qrayon.com/home/airsketch/default.aspx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Sketch Graph Templates</dc:title>
  <dc:creator>www.qrayon.com</dc:creator>
  <dc:description>Best used with Air Sketch, the iPad App that allows you to wirelessly project your lectures to a web browser!_x000d__x000d_These graph templates are provides absolutely Free by Qrayon, LLC. Please enjoy responsibly.</dc:description>
  <cp:lastModifiedBy>Chen-I</cp:lastModifiedBy>
  <cp:revision>31</cp:revision>
  <dcterms:created xsi:type="dcterms:W3CDTF">2012-03-04T23:58:24Z</dcterms:created>
  <dcterms:modified xsi:type="dcterms:W3CDTF">2013-07-16T19:00:30Z</dcterms:modified>
</cp:coreProperties>
</file>