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8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0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3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3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1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3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2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5223-88AB-DE41-9613-CB989501DA4D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5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45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83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>http://www.qrayon.com/home/airsketch/default.aspx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Sketch Graph Templates</dc:title>
  <dc:creator>www.qrayon.com</dc:creator>
  <dc:description>Best used with Air Sketch, the iPad App that allows you to wirelessly project your lectures to a web browser!_x000d__x000d_These graph templates are provides absolutely Free by Qrayon, LLC. Please enjoy responsibly.</dc:description>
  <cp:lastModifiedBy>Chen-I</cp:lastModifiedBy>
  <cp:revision>27</cp:revision>
  <dcterms:created xsi:type="dcterms:W3CDTF">2012-03-04T23:58:24Z</dcterms:created>
  <dcterms:modified xsi:type="dcterms:W3CDTF">2013-12-17T18:56:20Z</dcterms:modified>
</cp:coreProperties>
</file>